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sldIdLst>
    <p:sldId id="256" r:id="rId2"/>
    <p:sldId id="265" r:id="rId3"/>
    <p:sldId id="266" r:id="rId4"/>
    <p:sldId id="267" r:id="rId5"/>
    <p:sldId id="268" r:id="rId6"/>
    <p:sldId id="269" r:id="rId7"/>
    <p:sldId id="270" r:id="rId8"/>
    <p:sldId id="271" r:id="rId9"/>
    <p:sldId id="283" r:id="rId10"/>
    <p:sldId id="286" r:id="rId11"/>
    <p:sldId id="272" r:id="rId12"/>
    <p:sldId id="285" r:id="rId13"/>
    <p:sldId id="273" r:id="rId14"/>
    <p:sldId id="274" r:id="rId15"/>
    <p:sldId id="275" r:id="rId16"/>
    <p:sldId id="258" r:id="rId17"/>
    <p:sldId id="277" r:id="rId18"/>
    <p:sldId id="278" r:id="rId19"/>
    <p:sldId id="264" r:id="rId20"/>
    <p:sldId id="291" r:id="rId21"/>
    <p:sldId id="287" r:id="rId22"/>
    <p:sldId id="288" r:id="rId23"/>
    <p:sldId id="289" r:id="rId24"/>
    <p:sldId id="290" r:id="rId25"/>
    <p:sldId id="261" r:id="rId26"/>
    <p:sldId id="279" r:id="rId27"/>
    <p:sldId id="280" r:id="rId28"/>
    <p:sldId id="281" r:id="rId29"/>
    <p:sldId id="2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D8FDB-3524-022D-8AF1-81B4A3AA4D13}" v="360" dt="2021-12-02T21:46:51.829"/>
    <p1510:client id="{2FE46495-A26B-E40B-2499-4BEA2A0D81C8}" v="79" dt="2021-12-02T23:23:36.169"/>
    <p1510:client id="{471AE1F4-3FC7-2C95-73BD-E8DB8A155CE0}" v="622" dt="2021-12-02T20:46:26.229"/>
    <p1510:client id="{5BC750F7-CC57-4DAB-B819-AFF10076FF70}" v="2439" dt="2021-12-02T04:44:25.175"/>
    <p1510:client id="{78E8121A-B1D1-82A7-6601-ECD24ADC7D5C}" v="51" dt="2021-12-03T00:55:16.199"/>
    <p1510:client id="{B5E40FA0-350B-4B31-8956-A4BFFBD1E3FB}" v="1" dt="2021-12-03T00:44:47.541"/>
    <p1510:client id="{BFEE896D-6C8B-60D8-BFC5-505B7F416B02}" v="51" dt="2021-12-02T21:34:54.318"/>
    <p1510:client id="{C6641DF2-C1E7-4D2D-9E29-2E8B91E7978E}" v="508" dt="2021-12-02T23:47:23.741"/>
    <p1510:client id="{C93A1B80-6DA3-D982-9DA6-18947B2D3833}" v="3" dt="2021-12-02T22:32:15.994"/>
    <p1510:client id="{E72FC0F8-F899-88B2-7EF8-5B3E5947FA5A}" v="244" dt="2021-12-02T23:01:17.321"/>
    <p1510:client id="{E8725C1E-0975-63BE-91C3-66C05B23CBC7}" v="7" dt="2021-12-02T21:03:16.072"/>
    <p1510:client id="{ED410683-DE5D-CEC9-F09B-C7DC44796092}" v="3" dt="2021-12-01T21:15:51.021"/>
    <p1510:client id="{F5DEB294-82C1-4825-8BC8-B310A297FE28}" v="18" dt="2021-12-02T22:46:13.780"/>
    <p1510:client id="{FCEBF6D3-7806-0449-BA0B-DAEB3E942A07}" v="34" dt="2021-12-01T09:54:30.4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saam Hashim Hashim" userId="S::syedhisaam.hashim@sjsu.edu::d3478d1e-762e-4c97-bfe6-4920bab9f6bd" providerId="AD" clId="Web-{471AE1F4-3FC7-2C95-73BD-E8DB8A155CE0}"/>
    <pc:docChg chg="addSld delSld modSld sldOrd">
      <pc:chgData name="Hisaam Hashim Hashim" userId="S::syedhisaam.hashim@sjsu.edu::d3478d1e-762e-4c97-bfe6-4920bab9f6bd" providerId="AD" clId="Web-{471AE1F4-3FC7-2C95-73BD-E8DB8A155CE0}" dt="2021-12-02T20:46:26.229" v="398" actId="1076"/>
      <pc:docMkLst>
        <pc:docMk/>
      </pc:docMkLst>
      <pc:sldChg chg="addSp delSp modSp">
        <pc:chgData name="Hisaam Hashim Hashim" userId="S::syedhisaam.hashim@sjsu.edu::d3478d1e-762e-4c97-bfe6-4920bab9f6bd" providerId="AD" clId="Web-{471AE1F4-3FC7-2C95-73BD-E8DB8A155CE0}" dt="2021-12-02T20:45:48.899" v="362" actId="1076"/>
        <pc:sldMkLst>
          <pc:docMk/>
          <pc:sldMk cId="1883795455" sldId="261"/>
        </pc:sldMkLst>
        <pc:spChg chg="del">
          <ac:chgData name="Hisaam Hashim Hashim" userId="S::syedhisaam.hashim@sjsu.edu::d3478d1e-762e-4c97-bfe6-4920bab9f6bd" providerId="AD" clId="Web-{471AE1F4-3FC7-2C95-73BD-E8DB8A155CE0}" dt="2021-12-02T20:34:39.401" v="0"/>
          <ac:spMkLst>
            <pc:docMk/>
            <pc:sldMk cId="1883795455" sldId="261"/>
            <ac:spMk id="2" creationId="{FB859506-1648-2346-A2ED-24789D8030C6}"/>
          </ac:spMkLst>
        </pc:spChg>
        <pc:spChg chg="del">
          <ac:chgData name="Hisaam Hashim Hashim" userId="S::syedhisaam.hashim@sjsu.edu::d3478d1e-762e-4c97-bfe6-4920bab9f6bd" providerId="AD" clId="Web-{471AE1F4-3FC7-2C95-73BD-E8DB8A155CE0}" dt="2021-12-02T20:34:41.138" v="1"/>
          <ac:spMkLst>
            <pc:docMk/>
            <pc:sldMk cId="1883795455" sldId="261"/>
            <ac:spMk id="3" creationId="{775E50FA-CE5B-D54A-9C63-713E83CA15F1}"/>
          </ac:spMkLst>
        </pc:spChg>
        <pc:spChg chg="add mod">
          <ac:chgData name="Hisaam Hashim Hashim" userId="S::syedhisaam.hashim@sjsu.edu::d3478d1e-762e-4c97-bfe6-4920bab9f6bd" providerId="AD" clId="Web-{471AE1F4-3FC7-2C95-73BD-E8DB8A155CE0}" dt="2021-12-02T20:35:17.981" v="23" actId="20577"/>
          <ac:spMkLst>
            <pc:docMk/>
            <pc:sldMk cId="1883795455" sldId="261"/>
            <ac:spMk id="5" creationId="{E9B5B271-8D4E-4909-9663-9741F5F698EE}"/>
          </ac:spMkLst>
        </pc:spChg>
        <pc:spChg chg="add mod">
          <ac:chgData name="Hisaam Hashim Hashim" userId="S::syedhisaam.hashim@sjsu.edu::d3478d1e-762e-4c97-bfe6-4920bab9f6bd" providerId="AD" clId="Web-{471AE1F4-3FC7-2C95-73BD-E8DB8A155CE0}" dt="2021-12-02T20:45:48.899" v="362" actId="1076"/>
          <ac:spMkLst>
            <pc:docMk/>
            <pc:sldMk cId="1883795455" sldId="261"/>
            <ac:spMk id="9" creationId="{164601B4-6B46-40DA-9FAC-A3DAE2AA7ECC}"/>
          </ac:spMkLst>
        </pc:spChg>
        <pc:picChg chg="add mod">
          <ac:chgData name="Hisaam Hashim Hashim" userId="S::syedhisaam.hashim@sjsu.edu::d3478d1e-762e-4c97-bfe6-4920bab9f6bd" providerId="AD" clId="Web-{471AE1F4-3FC7-2C95-73BD-E8DB8A155CE0}" dt="2021-12-02T20:37:22.880" v="45" actId="14100"/>
          <ac:picMkLst>
            <pc:docMk/>
            <pc:sldMk cId="1883795455" sldId="261"/>
            <ac:picMk id="6" creationId="{E7C11D6C-03D5-4AFF-B34D-321A5F8C8A9A}"/>
          </ac:picMkLst>
        </pc:picChg>
        <pc:picChg chg="add del mod modCrop">
          <ac:chgData name="Hisaam Hashim Hashim" userId="S::syedhisaam.hashim@sjsu.edu::d3478d1e-762e-4c97-bfe6-4920bab9f6bd" providerId="AD" clId="Web-{471AE1F4-3FC7-2C95-73BD-E8DB8A155CE0}" dt="2021-12-02T20:40:04.454" v="82"/>
          <ac:picMkLst>
            <pc:docMk/>
            <pc:sldMk cId="1883795455" sldId="261"/>
            <ac:picMk id="7" creationId="{EB502E08-5041-4C41-8F2C-308D01F6FB3B}"/>
          </ac:picMkLst>
        </pc:picChg>
      </pc:sldChg>
      <pc:sldChg chg="delSp del">
        <pc:chgData name="Hisaam Hashim Hashim" userId="S::syedhisaam.hashim@sjsu.edu::d3478d1e-762e-4c97-bfe6-4920bab9f6bd" providerId="AD" clId="Web-{471AE1F4-3FC7-2C95-73BD-E8DB8A155CE0}" dt="2021-12-02T20:43:08.169" v="146"/>
        <pc:sldMkLst>
          <pc:docMk/>
          <pc:sldMk cId="4068293480" sldId="276"/>
        </pc:sldMkLst>
        <pc:picChg chg="del">
          <ac:chgData name="Hisaam Hashim Hashim" userId="S::syedhisaam.hashim@sjsu.edu::d3478d1e-762e-4c97-bfe6-4920bab9f6bd" providerId="AD" clId="Web-{471AE1F4-3FC7-2C95-73BD-E8DB8A155CE0}" dt="2021-12-02T20:42:38.714" v="138"/>
          <ac:picMkLst>
            <pc:docMk/>
            <pc:sldMk cId="4068293480" sldId="276"/>
            <ac:picMk id="4" creationId="{A7A3D59D-223E-4FC1-85F1-FED76E47E429}"/>
          </ac:picMkLst>
        </pc:picChg>
      </pc:sldChg>
      <pc:sldChg chg="addSp delSp modSp add replId">
        <pc:chgData name="Hisaam Hashim Hashim" userId="S::syedhisaam.hashim@sjsu.edu::d3478d1e-762e-4c97-bfe6-4920bab9f6bd" providerId="AD" clId="Web-{471AE1F4-3FC7-2C95-73BD-E8DB8A155CE0}" dt="2021-12-02T20:43:34.312" v="160" actId="14100"/>
        <pc:sldMkLst>
          <pc:docMk/>
          <pc:sldMk cId="714808329" sldId="279"/>
        </pc:sldMkLst>
        <pc:spChg chg="add del">
          <ac:chgData name="Hisaam Hashim Hashim" userId="S::syedhisaam.hashim@sjsu.edu::d3478d1e-762e-4c97-bfe6-4920bab9f6bd" providerId="AD" clId="Web-{471AE1F4-3FC7-2C95-73BD-E8DB8A155CE0}" dt="2021-12-02T20:43:26.608" v="149"/>
          <ac:spMkLst>
            <pc:docMk/>
            <pc:sldMk cId="714808329" sldId="279"/>
            <ac:spMk id="4" creationId="{EE189156-F783-41FF-B137-C6012FB48E56}"/>
          </ac:spMkLst>
        </pc:spChg>
        <pc:spChg chg="mod">
          <ac:chgData name="Hisaam Hashim Hashim" userId="S::syedhisaam.hashim@sjsu.edu::d3478d1e-762e-4c97-bfe6-4920bab9f6bd" providerId="AD" clId="Web-{471AE1F4-3FC7-2C95-73BD-E8DB8A155CE0}" dt="2021-12-02T20:43:34.312" v="160" actId="14100"/>
          <ac:spMkLst>
            <pc:docMk/>
            <pc:sldMk cId="714808329" sldId="279"/>
            <ac:spMk id="5" creationId="{E9B5B271-8D4E-4909-9663-9741F5F698EE}"/>
          </ac:spMkLst>
        </pc:spChg>
        <pc:picChg chg="add del mod modCrop">
          <ac:chgData name="Hisaam Hashim Hashim" userId="S::syedhisaam.hashim@sjsu.edu::d3478d1e-762e-4c97-bfe6-4920bab9f6bd" providerId="AD" clId="Web-{471AE1F4-3FC7-2C95-73BD-E8DB8A155CE0}" dt="2021-12-02T20:39:57.734" v="81"/>
          <ac:picMkLst>
            <pc:docMk/>
            <pc:sldMk cId="714808329" sldId="279"/>
            <ac:picMk id="2" creationId="{1FEE112D-FDD8-4A7C-92DF-E52634632C63}"/>
          </ac:picMkLst>
        </pc:picChg>
        <pc:picChg chg="add mod">
          <ac:chgData name="Hisaam Hashim Hashim" userId="S::syedhisaam.hashim@sjsu.edu::d3478d1e-762e-4c97-bfe6-4920bab9f6bd" providerId="AD" clId="Web-{471AE1F4-3FC7-2C95-73BD-E8DB8A155CE0}" dt="2021-12-02T20:40:36.362" v="96" actId="14100"/>
          <ac:picMkLst>
            <pc:docMk/>
            <pc:sldMk cId="714808329" sldId="279"/>
            <ac:picMk id="3" creationId="{39088C20-3AD2-4EC2-8DBC-EBE3D6AC5576}"/>
          </ac:picMkLst>
        </pc:picChg>
        <pc:picChg chg="del">
          <ac:chgData name="Hisaam Hashim Hashim" userId="S::syedhisaam.hashim@sjsu.edu::d3478d1e-762e-4c97-bfe6-4920bab9f6bd" providerId="AD" clId="Web-{471AE1F4-3FC7-2C95-73BD-E8DB8A155CE0}" dt="2021-12-02T20:39:08.341" v="65"/>
          <ac:picMkLst>
            <pc:docMk/>
            <pc:sldMk cId="714808329" sldId="279"/>
            <ac:picMk id="6" creationId="{E7C11D6C-03D5-4AFF-B34D-321A5F8C8A9A}"/>
          </ac:picMkLst>
        </pc:picChg>
        <pc:picChg chg="del">
          <ac:chgData name="Hisaam Hashim Hashim" userId="S::syedhisaam.hashim@sjsu.edu::d3478d1e-762e-4c97-bfe6-4920bab9f6bd" providerId="AD" clId="Web-{471AE1F4-3FC7-2C95-73BD-E8DB8A155CE0}" dt="2021-12-02T20:39:06.919" v="64"/>
          <ac:picMkLst>
            <pc:docMk/>
            <pc:sldMk cId="714808329" sldId="279"/>
            <ac:picMk id="7" creationId="{EB502E08-5041-4C41-8F2C-308D01F6FB3B}"/>
          </ac:picMkLst>
        </pc:picChg>
      </pc:sldChg>
      <pc:sldChg chg="addSp delSp modSp add replId">
        <pc:chgData name="Hisaam Hashim Hashim" userId="S::syedhisaam.hashim@sjsu.edu::d3478d1e-762e-4c97-bfe6-4920bab9f6bd" providerId="AD" clId="Web-{471AE1F4-3FC7-2C95-73BD-E8DB8A155CE0}" dt="2021-12-02T20:43:59.344" v="168" actId="20577"/>
        <pc:sldMkLst>
          <pc:docMk/>
          <pc:sldMk cId="3323853649" sldId="280"/>
        </pc:sldMkLst>
        <pc:spChg chg="add del">
          <ac:chgData name="Hisaam Hashim Hashim" userId="S::syedhisaam.hashim@sjsu.edu::d3478d1e-762e-4c97-bfe6-4920bab9f6bd" providerId="AD" clId="Web-{471AE1F4-3FC7-2C95-73BD-E8DB8A155CE0}" dt="2021-12-02T20:43:46.172" v="162"/>
          <ac:spMkLst>
            <pc:docMk/>
            <pc:sldMk cId="3323853649" sldId="280"/>
            <ac:spMk id="4" creationId="{EFC48A6C-C322-4640-A00F-DE3F66859E04}"/>
          </ac:spMkLst>
        </pc:spChg>
        <pc:spChg chg="del">
          <ac:chgData name="Hisaam Hashim Hashim" userId="S::syedhisaam.hashim@sjsu.edu::d3478d1e-762e-4c97-bfe6-4920bab9f6bd" providerId="AD" clId="Web-{471AE1F4-3FC7-2C95-73BD-E8DB8A155CE0}" dt="2021-12-02T20:43:50.016" v="163"/>
          <ac:spMkLst>
            <pc:docMk/>
            <pc:sldMk cId="3323853649" sldId="280"/>
            <ac:spMk id="5" creationId="{E9B5B271-8D4E-4909-9663-9741F5F698EE}"/>
          </ac:spMkLst>
        </pc:spChg>
        <pc:spChg chg="add del mod">
          <ac:chgData name="Hisaam Hashim Hashim" userId="S::syedhisaam.hashim@sjsu.edu::d3478d1e-762e-4c97-bfe6-4920bab9f6bd" providerId="AD" clId="Web-{471AE1F4-3FC7-2C95-73BD-E8DB8A155CE0}" dt="2021-12-02T20:43:55.282" v="166"/>
          <ac:spMkLst>
            <pc:docMk/>
            <pc:sldMk cId="3323853649" sldId="280"/>
            <ac:spMk id="8" creationId="{885ED748-82C4-4057-A267-D3655B14A5C8}"/>
          </ac:spMkLst>
        </pc:spChg>
        <pc:spChg chg="add del">
          <ac:chgData name="Hisaam Hashim Hashim" userId="S::syedhisaam.hashim@sjsu.edu::d3478d1e-762e-4c97-bfe6-4920bab9f6bd" providerId="AD" clId="Web-{471AE1F4-3FC7-2C95-73BD-E8DB8A155CE0}" dt="2021-12-02T20:43:51.563" v="165"/>
          <ac:spMkLst>
            <pc:docMk/>
            <pc:sldMk cId="3323853649" sldId="280"/>
            <ac:spMk id="10" creationId="{F8B4E280-416F-439C-8F89-C56EA2ED93AB}"/>
          </ac:spMkLst>
        </pc:spChg>
        <pc:spChg chg="add mod">
          <ac:chgData name="Hisaam Hashim Hashim" userId="S::syedhisaam.hashim@sjsu.edu::d3478d1e-762e-4c97-bfe6-4920bab9f6bd" providerId="AD" clId="Web-{471AE1F4-3FC7-2C95-73BD-E8DB8A155CE0}" dt="2021-12-02T20:43:59.344" v="168" actId="20577"/>
          <ac:spMkLst>
            <pc:docMk/>
            <pc:sldMk cId="3323853649" sldId="280"/>
            <ac:spMk id="12" creationId="{07E47864-CAD7-4E6E-A5D8-D131F3F975BC}"/>
          </ac:spMkLst>
        </pc:spChg>
        <pc:picChg chg="add mod modCrop">
          <ac:chgData name="Hisaam Hashim Hashim" userId="S::syedhisaam.hashim@sjsu.edu::d3478d1e-762e-4c97-bfe6-4920bab9f6bd" providerId="AD" clId="Web-{471AE1F4-3FC7-2C95-73BD-E8DB8A155CE0}" dt="2021-12-02T20:41:21.709" v="107" actId="14100"/>
          <ac:picMkLst>
            <pc:docMk/>
            <pc:sldMk cId="3323853649" sldId="280"/>
            <ac:picMk id="2" creationId="{FB39F213-F6B3-4DCF-8AC6-7D8129E456C3}"/>
          </ac:picMkLst>
        </pc:picChg>
        <pc:picChg chg="del">
          <ac:chgData name="Hisaam Hashim Hashim" userId="S::syedhisaam.hashim@sjsu.edu::d3478d1e-762e-4c97-bfe6-4920bab9f6bd" providerId="AD" clId="Web-{471AE1F4-3FC7-2C95-73BD-E8DB8A155CE0}" dt="2021-12-02T20:40:46.238" v="98"/>
          <ac:picMkLst>
            <pc:docMk/>
            <pc:sldMk cId="3323853649" sldId="280"/>
            <ac:picMk id="3" creationId="{39088C20-3AD2-4EC2-8DBC-EBE3D6AC5576}"/>
          </ac:picMkLst>
        </pc:picChg>
      </pc:sldChg>
      <pc:sldChg chg="addSp delSp modSp add ord replId">
        <pc:chgData name="Hisaam Hashim Hashim" userId="S::syedhisaam.hashim@sjsu.edu::d3478d1e-762e-4c97-bfe6-4920bab9f6bd" providerId="AD" clId="Web-{471AE1F4-3FC7-2C95-73BD-E8DB8A155CE0}" dt="2021-12-02T20:46:26.229" v="398" actId="1076"/>
        <pc:sldMkLst>
          <pc:docMk/>
          <pc:sldMk cId="182159502" sldId="281"/>
        </pc:sldMkLst>
        <pc:spChg chg="add mod">
          <ac:chgData name="Hisaam Hashim Hashim" userId="S::syedhisaam.hashim@sjsu.edu::d3478d1e-762e-4c97-bfe6-4920bab9f6bd" providerId="AD" clId="Web-{471AE1F4-3FC7-2C95-73BD-E8DB8A155CE0}" dt="2021-12-02T20:46:26.229" v="398" actId="1076"/>
          <ac:spMkLst>
            <pc:docMk/>
            <pc:sldMk cId="182159502" sldId="281"/>
            <ac:spMk id="3" creationId="{11030990-2AD1-4EEA-83ED-84A6564A1F14}"/>
          </ac:spMkLst>
        </pc:spChg>
        <pc:spChg chg="mod">
          <ac:chgData name="Hisaam Hashim Hashim" userId="S::syedhisaam.hashim@sjsu.edu::d3478d1e-762e-4c97-bfe6-4920bab9f6bd" providerId="AD" clId="Web-{471AE1F4-3FC7-2C95-73BD-E8DB8A155CE0}" dt="2021-12-02T20:41:43.835" v="113" actId="20577"/>
          <ac:spMkLst>
            <pc:docMk/>
            <pc:sldMk cId="182159502" sldId="281"/>
            <ac:spMk id="5" creationId="{E9B5B271-8D4E-4909-9663-9741F5F698EE}"/>
          </ac:spMkLst>
        </pc:spChg>
        <pc:picChg chg="add mod">
          <ac:chgData name="Hisaam Hashim Hashim" userId="S::syedhisaam.hashim@sjsu.edu::d3478d1e-762e-4c97-bfe6-4920bab9f6bd" providerId="AD" clId="Web-{471AE1F4-3FC7-2C95-73BD-E8DB8A155CE0}" dt="2021-12-02T20:42:10.415" v="124" actId="14100"/>
          <ac:picMkLst>
            <pc:docMk/>
            <pc:sldMk cId="182159502" sldId="281"/>
            <ac:picMk id="2" creationId="{A7F1D228-0C96-4A10-A442-D66432325A80}"/>
          </ac:picMkLst>
        </pc:picChg>
        <pc:picChg chg="del">
          <ac:chgData name="Hisaam Hashim Hashim" userId="S::syedhisaam.hashim@sjsu.edu::d3478d1e-762e-4c97-bfe6-4920bab9f6bd" providerId="AD" clId="Web-{471AE1F4-3FC7-2C95-73BD-E8DB8A155CE0}" dt="2021-12-02T20:41:45.117" v="114"/>
          <ac:picMkLst>
            <pc:docMk/>
            <pc:sldMk cId="182159502" sldId="281"/>
            <ac:picMk id="6" creationId="{E7C11D6C-03D5-4AFF-B34D-321A5F8C8A9A}"/>
          </ac:picMkLst>
        </pc:picChg>
      </pc:sldChg>
      <pc:sldChg chg="addSp delSp modSp add replId">
        <pc:chgData name="Hisaam Hashim Hashim" userId="S::syedhisaam.hashim@sjsu.edu::d3478d1e-762e-4c97-bfe6-4920bab9f6bd" providerId="AD" clId="Web-{471AE1F4-3FC7-2C95-73BD-E8DB8A155CE0}" dt="2021-12-02T20:42:57.528" v="145" actId="14100"/>
        <pc:sldMkLst>
          <pc:docMk/>
          <pc:sldMk cId="2254374804" sldId="282"/>
        </pc:sldMkLst>
        <pc:spChg chg="mod">
          <ac:chgData name="Hisaam Hashim Hashim" userId="S::syedhisaam.hashim@sjsu.edu::d3478d1e-762e-4c97-bfe6-4920bab9f6bd" providerId="AD" clId="Web-{471AE1F4-3FC7-2C95-73BD-E8DB8A155CE0}" dt="2021-12-02T20:42:29.682" v="137" actId="20577"/>
          <ac:spMkLst>
            <pc:docMk/>
            <pc:sldMk cId="2254374804" sldId="282"/>
            <ac:spMk id="5" creationId="{E9B5B271-8D4E-4909-9663-9741F5F698EE}"/>
          </ac:spMkLst>
        </pc:spChg>
        <pc:picChg chg="del">
          <ac:chgData name="Hisaam Hashim Hashim" userId="S::syedhisaam.hashim@sjsu.edu::d3478d1e-762e-4c97-bfe6-4920bab9f6bd" providerId="AD" clId="Web-{471AE1F4-3FC7-2C95-73BD-E8DB8A155CE0}" dt="2021-12-02T20:42:18.369" v="126"/>
          <ac:picMkLst>
            <pc:docMk/>
            <pc:sldMk cId="2254374804" sldId="282"/>
            <ac:picMk id="2" creationId="{A7F1D228-0C96-4A10-A442-D66432325A80}"/>
          </ac:picMkLst>
        </pc:picChg>
        <pc:picChg chg="add mod">
          <ac:chgData name="Hisaam Hashim Hashim" userId="S::syedhisaam.hashim@sjsu.edu::d3478d1e-762e-4c97-bfe6-4920bab9f6bd" providerId="AD" clId="Web-{471AE1F4-3FC7-2C95-73BD-E8DB8A155CE0}" dt="2021-12-02T20:42:57.528" v="145" actId="14100"/>
          <ac:picMkLst>
            <pc:docMk/>
            <pc:sldMk cId="2254374804" sldId="282"/>
            <ac:picMk id="3" creationId="{07BD1711-7AC3-4CEA-BC76-895A319F4AFA}"/>
          </ac:picMkLst>
        </pc:picChg>
      </pc:sldChg>
    </pc:docChg>
  </pc:docChgLst>
  <pc:docChgLst>
    <pc:chgData name="Manasa Bobba" userId="S::manasa.bobba@sjsu.edu::919a1220-4b93-4ab8-9a92-14cda2c17d42" providerId="AD" clId="Web-{BFEE896D-6C8B-60D8-BFC5-505B7F416B02}"/>
    <pc:docChg chg="modSld">
      <pc:chgData name="Manasa Bobba" userId="S::manasa.bobba@sjsu.edu::919a1220-4b93-4ab8-9a92-14cda2c17d42" providerId="AD" clId="Web-{BFEE896D-6C8B-60D8-BFC5-505B7F416B02}" dt="2021-12-02T21:34:54.318" v="49" actId="20577"/>
      <pc:docMkLst>
        <pc:docMk/>
      </pc:docMkLst>
      <pc:sldChg chg="modSp">
        <pc:chgData name="Manasa Bobba" userId="S::manasa.bobba@sjsu.edu::919a1220-4b93-4ab8-9a92-14cda2c17d42" providerId="AD" clId="Web-{BFEE896D-6C8B-60D8-BFC5-505B7F416B02}" dt="2021-12-02T21:34:54.318" v="49" actId="20577"/>
        <pc:sldMkLst>
          <pc:docMk/>
          <pc:sldMk cId="1087581503" sldId="283"/>
        </pc:sldMkLst>
        <pc:spChg chg="mod">
          <ac:chgData name="Manasa Bobba" userId="S::manasa.bobba@sjsu.edu::919a1220-4b93-4ab8-9a92-14cda2c17d42" providerId="AD" clId="Web-{BFEE896D-6C8B-60D8-BFC5-505B7F416B02}" dt="2021-12-02T21:33:40.688" v="8" actId="20577"/>
          <ac:spMkLst>
            <pc:docMk/>
            <pc:sldMk cId="1087581503" sldId="283"/>
            <ac:spMk id="2" creationId="{AF71D2C2-68B3-4B74-9249-13B162F16213}"/>
          </ac:spMkLst>
        </pc:spChg>
        <pc:spChg chg="mod">
          <ac:chgData name="Manasa Bobba" userId="S::manasa.bobba@sjsu.edu::919a1220-4b93-4ab8-9a92-14cda2c17d42" providerId="AD" clId="Web-{BFEE896D-6C8B-60D8-BFC5-505B7F416B02}" dt="2021-12-02T21:34:54.318" v="49" actId="20577"/>
          <ac:spMkLst>
            <pc:docMk/>
            <pc:sldMk cId="1087581503" sldId="283"/>
            <ac:spMk id="3" creationId="{3B86DCF8-3C41-4735-94ED-D941C9EC7B9A}"/>
          </ac:spMkLst>
        </pc:spChg>
      </pc:sldChg>
    </pc:docChg>
  </pc:docChgLst>
  <pc:docChgLst>
    <pc:chgData name="Hashmitha Katta" userId="S::hashmitha.katta@sjsu.edu::306ab927-3985-49a5-8b38-57cb96a71be3" providerId="AD" clId="Web-{F5DEB294-82C1-4825-8BC8-B310A297FE28}"/>
    <pc:docChg chg="addSld modSld">
      <pc:chgData name="Hashmitha Katta" userId="S::hashmitha.katta@sjsu.edu::306ab927-3985-49a5-8b38-57cb96a71be3" providerId="AD" clId="Web-{F5DEB294-82C1-4825-8BC8-B310A297FE28}" dt="2021-12-02T22:46:10.717" v="16" actId="20577"/>
      <pc:docMkLst>
        <pc:docMk/>
      </pc:docMkLst>
      <pc:sldChg chg="modSp new">
        <pc:chgData name="Hashmitha Katta" userId="S::hashmitha.katta@sjsu.edu::306ab927-3985-49a5-8b38-57cb96a71be3" providerId="AD" clId="Web-{F5DEB294-82C1-4825-8BC8-B310A297FE28}" dt="2021-12-02T22:46:10.717" v="16" actId="20577"/>
        <pc:sldMkLst>
          <pc:docMk/>
          <pc:sldMk cId="619125704" sldId="289"/>
        </pc:sldMkLst>
        <pc:spChg chg="mod">
          <ac:chgData name="Hashmitha Katta" userId="S::hashmitha.katta@sjsu.edu::306ab927-3985-49a5-8b38-57cb96a71be3" providerId="AD" clId="Web-{F5DEB294-82C1-4825-8BC8-B310A297FE28}" dt="2021-12-02T22:46:10.717" v="16" actId="20577"/>
          <ac:spMkLst>
            <pc:docMk/>
            <pc:sldMk cId="619125704" sldId="289"/>
            <ac:spMk id="2" creationId="{25CD1A35-8EF2-4EAF-A7F7-F36BAB1E89DF}"/>
          </ac:spMkLst>
        </pc:spChg>
      </pc:sldChg>
    </pc:docChg>
  </pc:docChgLst>
  <pc:docChgLst>
    <pc:chgData name="Manasa Bobba" userId="S::manasa.bobba@sjsu.edu::919a1220-4b93-4ab8-9a92-14cda2c17d42" providerId="AD" clId="Web-{E72FC0F8-F899-88B2-7EF8-5B3E5947FA5A}"/>
    <pc:docChg chg="addSld delSld modSld">
      <pc:chgData name="Manasa Bobba" userId="S::manasa.bobba@sjsu.edu::919a1220-4b93-4ab8-9a92-14cda2c17d42" providerId="AD" clId="Web-{E72FC0F8-F899-88B2-7EF8-5B3E5947FA5A}" dt="2021-12-02T23:01:17.117" v="238" actId="20577"/>
      <pc:docMkLst>
        <pc:docMk/>
      </pc:docMkLst>
      <pc:sldChg chg="del">
        <pc:chgData name="Manasa Bobba" userId="S::manasa.bobba@sjsu.edu::919a1220-4b93-4ab8-9a92-14cda2c17d42" providerId="AD" clId="Web-{E72FC0F8-F899-88B2-7EF8-5B3E5947FA5A}" dt="2021-12-02T22:27:06.077" v="16"/>
        <pc:sldMkLst>
          <pc:docMk/>
          <pc:sldMk cId="999167324" sldId="262"/>
        </pc:sldMkLst>
      </pc:sldChg>
      <pc:sldChg chg="del">
        <pc:chgData name="Manasa Bobba" userId="S::manasa.bobba@sjsu.edu::919a1220-4b93-4ab8-9a92-14cda2c17d42" providerId="AD" clId="Web-{E72FC0F8-F899-88B2-7EF8-5B3E5947FA5A}" dt="2021-12-02T22:27:06.092" v="17"/>
        <pc:sldMkLst>
          <pc:docMk/>
          <pc:sldMk cId="3449928605" sldId="263"/>
        </pc:sldMkLst>
      </pc:sldChg>
      <pc:sldChg chg="modSp">
        <pc:chgData name="Manasa Bobba" userId="S::manasa.bobba@sjsu.edu::919a1220-4b93-4ab8-9a92-14cda2c17d42" providerId="AD" clId="Web-{E72FC0F8-F899-88B2-7EF8-5B3E5947FA5A}" dt="2021-12-02T23:01:17.117" v="238" actId="20577"/>
        <pc:sldMkLst>
          <pc:docMk/>
          <pc:sldMk cId="1087581503" sldId="283"/>
        </pc:sldMkLst>
        <pc:spChg chg="mod">
          <ac:chgData name="Manasa Bobba" userId="S::manasa.bobba@sjsu.edu::919a1220-4b93-4ab8-9a92-14cda2c17d42" providerId="AD" clId="Web-{E72FC0F8-F899-88B2-7EF8-5B3E5947FA5A}" dt="2021-12-02T22:43:43.541" v="181" actId="20577"/>
          <ac:spMkLst>
            <pc:docMk/>
            <pc:sldMk cId="1087581503" sldId="283"/>
            <ac:spMk id="2" creationId="{AF71D2C2-68B3-4B74-9249-13B162F16213}"/>
          </ac:spMkLst>
        </pc:spChg>
        <pc:spChg chg="mod">
          <ac:chgData name="Manasa Bobba" userId="S::manasa.bobba@sjsu.edu::919a1220-4b93-4ab8-9a92-14cda2c17d42" providerId="AD" clId="Web-{E72FC0F8-F899-88B2-7EF8-5B3E5947FA5A}" dt="2021-12-02T23:01:17.117" v="238" actId="20577"/>
          <ac:spMkLst>
            <pc:docMk/>
            <pc:sldMk cId="1087581503" sldId="283"/>
            <ac:spMk id="3" creationId="{3B86DCF8-3C41-4735-94ED-D941C9EC7B9A}"/>
          </ac:spMkLst>
        </pc:spChg>
      </pc:sldChg>
      <pc:sldChg chg="del">
        <pc:chgData name="Manasa Bobba" userId="S::manasa.bobba@sjsu.edu::919a1220-4b93-4ab8-9a92-14cda2c17d42" providerId="AD" clId="Web-{E72FC0F8-F899-88B2-7EF8-5B3E5947FA5A}" dt="2021-12-02T22:35:30.419" v="37"/>
        <pc:sldMkLst>
          <pc:docMk/>
          <pc:sldMk cId="1977552819" sldId="284"/>
        </pc:sldMkLst>
      </pc:sldChg>
      <pc:sldChg chg="modSp">
        <pc:chgData name="Manasa Bobba" userId="S::manasa.bobba@sjsu.edu::919a1220-4b93-4ab8-9a92-14cda2c17d42" providerId="AD" clId="Web-{E72FC0F8-F899-88B2-7EF8-5B3E5947FA5A}" dt="2021-12-02T22:41:57.742" v="172" actId="20577"/>
        <pc:sldMkLst>
          <pc:docMk/>
          <pc:sldMk cId="139383259" sldId="286"/>
        </pc:sldMkLst>
        <pc:spChg chg="mod">
          <ac:chgData name="Manasa Bobba" userId="S::manasa.bobba@sjsu.edu::919a1220-4b93-4ab8-9a92-14cda2c17d42" providerId="AD" clId="Web-{E72FC0F8-F899-88B2-7EF8-5B3E5947FA5A}" dt="2021-12-02T22:41:57.742" v="172" actId="20577"/>
          <ac:spMkLst>
            <pc:docMk/>
            <pc:sldMk cId="139383259" sldId="286"/>
            <ac:spMk id="3" creationId="{F34345E7-C531-814A-897E-50A6A8C90517}"/>
          </ac:spMkLst>
        </pc:spChg>
      </pc:sldChg>
      <pc:sldChg chg="add del replId">
        <pc:chgData name="Manasa Bobba" userId="S::manasa.bobba@sjsu.edu::919a1220-4b93-4ab8-9a92-14cda2c17d42" providerId="AD" clId="Web-{E72FC0F8-F899-88B2-7EF8-5B3E5947FA5A}" dt="2021-12-02T22:35:27.403" v="36"/>
        <pc:sldMkLst>
          <pc:docMk/>
          <pc:sldMk cId="854014692" sldId="289"/>
        </pc:sldMkLst>
      </pc:sldChg>
    </pc:docChg>
  </pc:docChgLst>
  <pc:docChgLst>
    <pc:chgData name="Hisaam Hashim Hashim" userId="S::syedhisaam.hashim@sjsu.edu::d3478d1e-762e-4c97-bfe6-4920bab9f6bd" providerId="AD" clId="Web-{2FE46495-A26B-E40B-2499-4BEA2A0D81C8}"/>
    <pc:docChg chg="addSld modSld sldOrd">
      <pc:chgData name="Hisaam Hashim Hashim" userId="S::syedhisaam.hashim@sjsu.edu::d3478d1e-762e-4c97-bfe6-4920bab9f6bd" providerId="AD" clId="Web-{2FE46495-A26B-E40B-2499-4BEA2A0D81C8}" dt="2021-12-02T23:23:34.919" v="72" actId="20577"/>
      <pc:docMkLst>
        <pc:docMk/>
      </pc:docMkLst>
      <pc:sldChg chg="modSp">
        <pc:chgData name="Hisaam Hashim Hashim" userId="S::syedhisaam.hashim@sjsu.edu::d3478d1e-762e-4c97-bfe6-4920bab9f6bd" providerId="AD" clId="Web-{2FE46495-A26B-E40B-2499-4BEA2A0D81C8}" dt="2021-12-02T23:23:34.919" v="72" actId="20577"/>
        <pc:sldMkLst>
          <pc:docMk/>
          <pc:sldMk cId="144450899" sldId="265"/>
        </pc:sldMkLst>
        <pc:spChg chg="mod">
          <ac:chgData name="Hisaam Hashim Hashim" userId="S::syedhisaam.hashim@sjsu.edu::d3478d1e-762e-4c97-bfe6-4920bab9f6bd" providerId="AD" clId="Web-{2FE46495-A26B-E40B-2499-4BEA2A0D81C8}" dt="2021-12-02T23:21:55.198" v="33" actId="20577"/>
          <ac:spMkLst>
            <pc:docMk/>
            <pc:sldMk cId="144450899" sldId="265"/>
            <ac:spMk id="2" creationId="{28E37EC5-FB65-E54C-9CC3-CE38C06609A0}"/>
          </ac:spMkLst>
        </pc:spChg>
        <pc:spChg chg="mod">
          <ac:chgData name="Hisaam Hashim Hashim" userId="S::syedhisaam.hashim@sjsu.edu::d3478d1e-762e-4c97-bfe6-4920bab9f6bd" providerId="AD" clId="Web-{2FE46495-A26B-E40B-2499-4BEA2A0D81C8}" dt="2021-12-02T23:23:34.919" v="72" actId="20577"/>
          <ac:spMkLst>
            <pc:docMk/>
            <pc:sldMk cId="144450899" sldId="265"/>
            <ac:spMk id="3" creationId="{9A528183-5DC5-CD48-B235-E5647BFCC7FE}"/>
          </ac:spMkLst>
        </pc:spChg>
      </pc:sldChg>
      <pc:sldChg chg="addSp delSp modSp add replId">
        <pc:chgData name="Hisaam Hashim Hashim" userId="S::syedhisaam.hashim@sjsu.edu::d3478d1e-762e-4c97-bfe6-4920bab9f6bd" providerId="AD" clId="Web-{2FE46495-A26B-E40B-2499-4BEA2A0D81C8}" dt="2021-12-02T23:20:41.180" v="19" actId="1076"/>
        <pc:sldMkLst>
          <pc:docMk/>
          <pc:sldMk cId="3069488942" sldId="289"/>
        </pc:sldMkLst>
        <pc:spChg chg="mod">
          <ac:chgData name="Hisaam Hashim Hashim" userId="S::syedhisaam.hashim@sjsu.edu::d3478d1e-762e-4c97-bfe6-4920bab9f6bd" providerId="AD" clId="Web-{2FE46495-A26B-E40B-2499-4BEA2A0D81C8}" dt="2021-12-02T23:20:41.180" v="19" actId="1076"/>
          <ac:spMkLst>
            <pc:docMk/>
            <pc:sldMk cId="3069488942" sldId="289"/>
            <ac:spMk id="2" creationId="{5E07F222-40F3-48B6-888D-94184D5B7DE9}"/>
          </ac:spMkLst>
        </pc:spChg>
        <pc:spChg chg="add mod">
          <ac:chgData name="Hisaam Hashim Hashim" userId="S::syedhisaam.hashim@sjsu.edu::d3478d1e-762e-4c97-bfe6-4920bab9f6bd" providerId="AD" clId="Web-{2FE46495-A26B-E40B-2499-4BEA2A0D81C8}" dt="2021-12-02T23:20:35.711" v="18" actId="1076"/>
          <ac:spMkLst>
            <pc:docMk/>
            <pc:sldMk cId="3069488942" sldId="289"/>
            <ac:spMk id="6" creationId="{FE50B425-ACA3-4A9E-9B01-A13E34B4B423}"/>
          </ac:spMkLst>
        </pc:spChg>
        <pc:picChg chg="del">
          <ac:chgData name="Hisaam Hashim Hashim" userId="S::syedhisaam.hashim@sjsu.edu::d3478d1e-762e-4c97-bfe6-4920bab9f6bd" providerId="AD" clId="Web-{2FE46495-A26B-E40B-2499-4BEA2A0D81C8}" dt="2021-12-02T23:20:03.164" v="2"/>
          <ac:picMkLst>
            <pc:docMk/>
            <pc:sldMk cId="3069488942" sldId="289"/>
            <ac:picMk id="4" creationId="{C377B784-D0BF-4D0C-B9AE-9F32E3184EFF}"/>
          </ac:picMkLst>
        </pc:picChg>
        <pc:picChg chg="del">
          <ac:chgData name="Hisaam Hashim Hashim" userId="S::syedhisaam.hashim@sjsu.edu::d3478d1e-762e-4c97-bfe6-4920bab9f6bd" providerId="AD" clId="Web-{2FE46495-A26B-E40B-2499-4BEA2A0D81C8}" dt="2021-12-02T23:20:03.148" v="1"/>
          <ac:picMkLst>
            <pc:docMk/>
            <pc:sldMk cId="3069488942" sldId="289"/>
            <ac:picMk id="5" creationId="{94993B30-36C1-4D2F-8EBF-2C4637E8CA12}"/>
          </ac:picMkLst>
        </pc:picChg>
      </pc:sldChg>
      <pc:sldChg chg="addSp delSp modSp add ord replId">
        <pc:chgData name="Hisaam Hashim Hashim" userId="S::syedhisaam.hashim@sjsu.edu::d3478d1e-762e-4c97-bfe6-4920bab9f6bd" providerId="AD" clId="Web-{2FE46495-A26B-E40B-2499-4BEA2A0D81C8}" dt="2021-12-02T23:21:33.869" v="32" actId="14100"/>
        <pc:sldMkLst>
          <pc:docMk/>
          <pc:sldMk cId="1346638716" sldId="290"/>
        </pc:sldMkLst>
        <pc:spChg chg="mod">
          <ac:chgData name="Hisaam Hashim Hashim" userId="S::syedhisaam.hashim@sjsu.edu::d3478d1e-762e-4c97-bfe6-4920bab9f6bd" providerId="AD" clId="Web-{2FE46495-A26B-E40B-2499-4BEA2A0D81C8}" dt="2021-12-02T23:21:33.869" v="32" actId="14100"/>
          <ac:spMkLst>
            <pc:docMk/>
            <pc:sldMk cId="1346638716" sldId="290"/>
            <ac:spMk id="2" creationId="{5E07F222-40F3-48B6-888D-94184D5B7DE9}"/>
          </ac:spMkLst>
        </pc:spChg>
        <pc:spChg chg="add del mod">
          <ac:chgData name="Hisaam Hashim Hashim" userId="S::syedhisaam.hashim@sjsu.edu::d3478d1e-762e-4c97-bfe6-4920bab9f6bd" providerId="AD" clId="Web-{2FE46495-A26B-E40B-2499-4BEA2A0D81C8}" dt="2021-12-02T23:21:07.337" v="23"/>
          <ac:spMkLst>
            <pc:docMk/>
            <pc:sldMk cId="1346638716" sldId="290"/>
            <ac:spMk id="4" creationId="{1A6B5E4B-6CE8-4892-965D-2F21C4EABC6D}"/>
          </ac:spMkLst>
        </pc:spChg>
        <pc:spChg chg="del">
          <ac:chgData name="Hisaam Hashim Hashim" userId="S::syedhisaam.hashim@sjsu.edu::d3478d1e-762e-4c97-bfe6-4920bab9f6bd" providerId="AD" clId="Web-{2FE46495-A26B-E40B-2499-4BEA2A0D81C8}" dt="2021-12-02T23:21:02.649" v="22"/>
          <ac:spMkLst>
            <pc:docMk/>
            <pc:sldMk cId="1346638716" sldId="290"/>
            <ac:spMk id="6" creationId="{FE50B425-ACA3-4A9E-9B01-A13E34B4B423}"/>
          </ac:spMkLst>
        </pc:spChg>
      </pc:sldChg>
    </pc:docChg>
  </pc:docChgLst>
  <pc:docChgLst>
    <pc:chgData name="Manasa Bobba" userId="S::manasa.bobba@sjsu.edu::919a1220-4b93-4ab8-9a92-14cda2c17d42" providerId="AD" clId="Web-{E8725C1E-0975-63BE-91C3-66C05B23CBC7}"/>
    <pc:docChg chg="addSld modSld">
      <pc:chgData name="Manasa Bobba" userId="S::manasa.bobba@sjsu.edu::919a1220-4b93-4ab8-9a92-14cda2c17d42" providerId="AD" clId="Web-{E8725C1E-0975-63BE-91C3-66C05B23CBC7}" dt="2021-12-02T21:03:16.072" v="6" actId="20577"/>
      <pc:docMkLst>
        <pc:docMk/>
      </pc:docMkLst>
      <pc:sldChg chg="modSp">
        <pc:chgData name="Manasa Bobba" userId="S::manasa.bobba@sjsu.edu::919a1220-4b93-4ab8-9a92-14cda2c17d42" providerId="AD" clId="Web-{E8725C1E-0975-63BE-91C3-66C05B23CBC7}" dt="2021-12-02T21:03:16.072" v="6" actId="20577"/>
        <pc:sldMkLst>
          <pc:docMk/>
          <pc:sldMk cId="1087581503" sldId="283"/>
        </pc:sldMkLst>
        <pc:spChg chg="mod">
          <ac:chgData name="Manasa Bobba" userId="S::manasa.bobba@sjsu.edu::919a1220-4b93-4ab8-9a92-14cda2c17d42" providerId="AD" clId="Web-{E8725C1E-0975-63BE-91C3-66C05B23CBC7}" dt="2021-12-02T21:03:16.072" v="6" actId="20577"/>
          <ac:spMkLst>
            <pc:docMk/>
            <pc:sldMk cId="1087581503" sldId="283"/>
            <ac:spMk id="3" creationId="{3B86DCF8-3C41-4735-94ED-D941C9EC7B9A}"/>
          </ac:spMkLst>
        </pc:spChg>
      </pc:sldChg>
      <pc:sldChg chg="add replId">
        <pc:chgData name="Manasa Bobba" userId="S::manasa.bobba@sjsu.edu::919a1220-4b93-4ab8-9a92-14cda2c17d42" providerId="AD" clId="Web-{E8725C1E-0975-63BE-91C3-66C05B23CBC7}" dt="2021-12-02T21:02:56.540" v="0"/>
        <pc:sldMkLst>
          <pc:docMk/>
          <pc:sldMk cId="139383259" sldId="286"/>
        </pc:sldMkLst>
      </pc:sldChg>
    </pc:docChg>
  </pc:docChgLst>
  <pc:docChgLst>
    <pc:chgData name="Poorna Srinivas Gutta" userId="S::poornasrinivas.gutta@sjsu.edu::9df9dfb0-2bf2-4dc8-89d1-209b1041c773" providerId="AD" clId="Web-{181D8FDB-3524-022D-8AF1-81B4A3AA4D13}"/>
    <pc:docChg chg="addSld delSld modSld">
      <pc:chgData name="Poorna Srinivas Gutta" userId="S::poornasrinivas.gutta@sjsu.edu::9df9dfb0-2bf2-4dc8-89d1-209b1041c773" providerId="AD" clId="Web-{181D8FDB-3524-022D-8AF1-81B4A3AA4D13}" dt="2021-12-02T21:46:51.829" v="348"/>
      <pc:docMkLst>
        <pc:docMk/>
      </pc:docMkLst>
      <pc:sldChg chg="modSp">
        <pc:chgData name="Poorna Srinivas Gutta" userId="S::poornasrinivas.gutta@sjsu.edu::9df9dfb0-2bf2-4dc8-89d1-209b1041c773" providerId="AD" clId="Web-{181D8FDB-3524-022D-8AF1-81B4A3AA4D13}" dt="2021-12-02T21:45:02.229" v="337" actId="20577"/>
        <pc:sldMkLst>
          <pc:docMk/>
          <pc:sldMk cId="3944333629" sldId="256"/>
        </pc:sldMkLst>
        <pc:spChg chg="mod">
          <ac:chgData name="Poorna Srinivas Gutta" userId="S::poornasrinivas.gutta@sjsu.edu::9df9dfb0-2bf2-4dc8-89d1-209b1041c773" providerId="AD" clId="Web-{181D8FDB-3524-022D-8AF1-81B4A3AA4D13}" dt="2021-12-02T21:45:02.229" v="337" actId="20577"/>
          <ac:spMkLst>
            <pc:docMk/>
            <pc:sldMk cId="3944333629" sldId="256"/>
            <ac:spMk id="3" creationId="{777A9284-FD81-DB46-9334-683BFABC515F}"/>
          </ac:spMkLst>
        </pc:spChg>
      </pc:sldChg>
      <pc:sldChg chg="addSp delSp modSp">
        <pc:chgData name="Poorna Srinivas Gutta" userId="S::poornasrinivas.gutta@sjsu.edu::9df9dfb0-2bf2-4dc8-89d1-209b1041c773" providerId="AD" clId="Web-{181D8FDB-3524-022D-8AF1-81B4A3AA4D13}" dt="2021-12-02T20:28:00.693" v="317" actId="20577"/>
        <pc:sldMkLst>
          <pc:docMk/>
          <pc:sldMk cId="1114829216" sldId="258"/>
        </pc:sldMkLst>
        <pc:spChg chg="mod">
          <ac:chgData name="Poorna Srinivas Gutta" userId="S::poornasrinivas.gutta@sjsu.edu::9df9dfb0-2bf2-4dc8-89d1-209b1041c773" providerId="AD" clId="Web-{181D8FDB-3524-022D-8AF1-81B4A3AA4D13}" dt="2021-12-02T19:23:18.951" v="17" actId="20577"/>
          <ac:spMkLst>
            <pc:docMk/>
            <pc:sldMk cId="1114829216" sldId="258"/>
            <ac:spMk id="2" creationId="{E570C262-7FEB-CF4B-9D77-B9384916B676}"/>
          </ac:spMkLst>
        </pc:spChg>
        <pc:spChg chg="mod">
          <ac:chgData name="Poorna Srinivas Gutta" userId="S::poornasrinivas.gutta@sjsu.edu::9df9dfb0-2bf2-4dc8-89d1-209b1041c773" providerId="AD" clId="Web-{181D8FDB-3524-022D-8AF1-81B4A3AA4D13}" dt="2021-12-02T20:28:00.693" v="317" actId="20577"/>
          <ac:spMkLst>
            <pc:docMk/>
            <pc:sldMk cId="1114829216" sldId="258"/>
            <ac:spMk id="3" creationId="{75F3CFE1-B4C5-E54C-850E-1AA6B3278EFA}"/>
          </ac:spMkLst>
        </pc:spChg>
        <pc:spChg chg="add del">
          <ac:chgData name="Poorna Srinivas Gutta" userId="S::poornasrinivas.gutta@sjsu.edu::9df9dfb0-2bf2-4dc8-89d1-209b1041c773" providerId="AD" clId="Web-{181D8FDB-3524-022D-8AF1-81B4A3AA4D13}" dt="2021-12-02T19:53:19.382" v="36"/>
          <ac:spMkLst>
            <pc:docMk/>
            <pc:sldMk cId="1114829216" sldId="258"/>
            <ac:spMk id="6" creationId="{E42E3268-7814-480F-B815-F89948E7BB61}"/>
          </ac:spMkLst>
        </pc:spChg>
        <pc:picChg chg="add mod">
          <ac:chgData name="Poorna Srinivas Gutta" userId="S::poornasrinivas.gutta@sjsu.edu::9df9dfb0-2bf2-4dc8-89d1-209b1041c773" providerId="AD" clId="Web-{181D8FDB-3524-022D-8AF1-81B4A3AA4D13}" dt="2021-12-02T19:52:56.349" v="30" actId="1076"/>
          <ac:picMkLst>
            <pc:docMk/>
            <pc:sldMk cId="1114829216" sldId="258"/>
            <ac:picMk id="4" creationId="{85FC8959-2927-41BE-8715-7D7CE3138508}"/>
          </ac:picMkLst>
        </pc:picChg>
        <pc:picChg chg="add mod">
          <ac:chgData name="Poorna Srinivas Gutta" userId="S::poornasrinivas.gutta@sjsu.edu::9df9dfb0-2bf2-4dc8-89d1-209b1041c773" providerId="AD" clId="Web-{181D8FDB-3524-022D-8AF1-81B4A3AA4D13}" dt="2021-12-02T19:53:33.899" v="43" actId="14100"/>
          <ac:picMkLst>
            <pc:docMk/>
            <pc:sldMk cId="1114829216" sldId="258"/>
            <ac:picMk id="5" creationId="{2902D615-DFE3-4056-B7B0-4D6459D9A6B1}"/>
          </ac:picMkLst>
        </pc:picChg>
      </pc:sldChg>
      <pc:sldChg chg="add del">
        <pc:chgData name="Poorna Srinivas Gutta" userId="S::poornasrinivas.gutta@sjsu.edu::9df9dfb0-2bf2-4dc8-89d1-209b1041c773" providerId="AD" clId="Web-{181D8FDB-3524-022D-8AF1-81B4A3AA4D13}" dt="2021-12-02T20:46:35.902" v="325"/>
        <pc:sldMkLst>
          <pc:docMk/>
          <pc:sldMk cId="3449928605" sldId="263"/>
        </pc:sldMkLst>
      </pc:sldChg>
      <pc:sldChg chg="add del">
        <pc:chgData name="Poorna Srinivas Gutta" userId="S::poornasrinivas.gutta@sjsu.edu::9df9dfb0-2bf2-4dc8-89d1-209b1041c773" providerId="AD" clId="Web-{181D8FDB-3524-022D-8AF1-81B4A3AA4D13}" dt="2021-12-02T20:46:34.746" v="324"/>
        <pc:sldMkLst>
          <pc:docMk/>
          <pc:sldMk cId="3240826028" sldId="264"/>
        </pc:sldMkLst>
      </pc:sldChg>
      <pc:sldChg chg="addSp delSp modSp new">
        <pc:chgData name="Poorna Srinivas Gutta" userId="S::poornasrinivas.gutta@sjsu.edu::9df9dfb0-2bf2-4dc8-89d1-209b1041c773" providerId="AD" clId="Web-{181D8FDB-3524-022D-8AF1-81B4A3AA4D13}" dt="2021-12-02T20:00:58.354" v="112" actId="1076"/>
        <pc:sldMkLst>
          <pc:docMk/>
          <pc:sldMk cId="4131467766" sldId="277"/>
        </pc:sldMkLst>
        <pc:spChg chg="mod">
          <ac:chgData name="Poorna Srinivas Gutta" userId="S::poornasrinivas.gutta@sjsu.edu::9df9dfb0-2bf2-4dc8-89d1-209b1041c773" providerId="AD" clId="Web-{181D8FDB-3524-022D-8AF1-81B4A3AA4D13}" dt="2021-12-02T20:00:53.838" v="110" actId="20577"/>
          <ac:spMkLst>
            <pc:docMk/>
            <pc:sldMk cId="4131467766" sldId="277"/>
            <ac:spMk id="3" creationId="{CF045B01-EEFC-43E6-B4A3-0B9971864135}"/>
          </ac:spMkLst>
        </pc:spChg>
        <pc:spChg chg="add del">
          <ac:chgData name="Poorna Srinivas Gutta" userId="S::poornasrinivas.gutta@sjsu.edu::9df9dfb0-2bf2-4dc8-89d1-209b1041c773" providerId="AD" clId="Web-{181D8FDB-3524-022D-8AF1-81B4A3AA4D13}" dt="2021-12-02T20:00:55.088" v="111"/>
          <ac:spMkLst>
            <pc:docMk/>
            <pc:sldMk cId="4131467766" sldId="277"/>
            <ac:spMk id="5" creationId="{98DC2176-628D-4C31-AE68-2C7F6DFEB627}"/>
          </ac:spMkLst>
        </pc:spChg>
        <pc:picChg chg="add mod">
          <ac:chgData name="Poorna Srinivas Gutta" userId="S::poornasrinivas.gutta@sjsu.edu::9df9dfb0-2bf2-4dc8-89d1-209b1041c773" providerId="AD" clId="Web-{181D8FDB-3524-022D-8AF1-81B4A3AA4D13}" dt="2021-12-02T20:00:58.354" v="112" actId="1076"/>
          <ac:picMkLst>
            <pc:docMk/>
            <pc:sldMk cId="4131467766" sldId="277"/>
            <ac:picMk id="4" creationId="{E1BEA9FE-EC29-45C5-AFA4-4C752CD4E265}"/>
          </ac:picMkLst>
        </pc:picChg>
      </pc:sldChg>
      <pc:sldChg chg="addSp delSp modSp new">
        <pc:chgData name="Poorna Srinivas Gutta" userId="S::poornasrinivas.gutta@sjsu.edu::9df9dfb0-2bf2-4dc8-89d1-209b1041c773" providerId="AD" clId="Web-{181D8FDB-3524-022D-8AF1-81B4A3AA4D13}" dt="2021-12-02T20:47:22.812" v="326" actId="14100"/>
        <pc:sldMkLst>
          <pc:docMk/>
          <pc:sldMk cId="745024408" sldId="278"/>
        </pc:sldMkLst>
        <pc:spChg chg="del">
          <ac:chgData name="Poorna Srinivas Gutta" userId="S::poornasrinivas.gutta@sjsu.edu::9df9dfb0-2bf2-4dc8-89d1-209b1041c773" providerId="AD" clId="Web-{181D8FDB-3524-022D-8AF1-81B4A3AA4D13}" dt="2021-12-02T20:24:49.804" v="201"/>
          <ac:spMkLst>
            <pc:docMk/>
            <pc:sldMk cId="745024408" sldId="278"/>
            <ac:spMk id="2" creationId="{36228BF6-83A8-4CCB-AD64-4022E591E67A}"/>
          </ac:spMkLst>
        </pc:spChg>
        <pc:spChg chg="add del mod">
          <ac:chgData name="Poorna Srinivas Gutta" userId="S::poornasrinivas.gutta@sjsu.edu::9df9dfb0-2bf2-4dc8-89d1-209b1041c773" providerId="AD" clId="Web-{181D8FDB-3524-022D-8AF1-81B4A3AA4D13}" dt="2021-12-02T20:29:25.122" v="319" actId="20577"/>
          <ac:spMkLst>
            <pc:docMk/>
            <pc:sldMk cId="745024408" sldId="278"/>
            <ac:spMk id="3" creationId="{4FCAAC8B-1C2F-4616-B176-B26423E89A1D}"/>
          </ac:spMkLst>
        </pc:spChg>
        <pc:picChg chg="add del mod ord">
          <ac:chgData name="Poorna Srinivas Gutta" userId="S::poornasrinivas.gutta@sjsu.edu::9df9dfb0-2bf2-4dc8-89d1-209b1041c773" providerId="AD" clId="Web-{181D8FDB-3524-022D-8AF1-81B4A3AA4D13}" dt="2021-12-02T20:14:59.401" v="115"/>
          <ac:picMkLst>
            <pc:docMk/>
            <pc:sldMk cId="745024408" sldId="278"/>
            <ac:picMk id="4" creationId="{12EA6924-7F03-4B81-B91D-2D253A962000}"/>
          </ac:picMkLst>
        </pc:picChg>
        <pc:picChg chg="add mod">
          <ac:chgData name="Poorna Srinivas Gutta" userId="S::poornasrinivas.gutta@sjsu.edu::9df9dfb0-2bf2-4dc8-89d1-209b1041c773" providerId="AD" clId="Web-{181D8FDB-3524-022D-8AF1-81B4A3AA4D13}" dt="2021-12-02T20:25:00.399" v="203" actId="1076"/>
          <ac:picMkLst>
            <pc:docMk/>
            <pc:sldMk cId="745024408" sldId="278"/>
            <ac:picMk id="5" creationId="{C9CF78B5-D09C-4E18-8FDF-ACEE37B0A921}"/>
          </ac:picMkLst>
        </pc:picChg>
        <pc:picChg chg="add mod">
          <ac:chgData name="Poorna Srinivas Gutta" userId="S::poornasrinivas.gutta@sjsu.edu::9df9dfb0-2bf2-4dc8-89d1-209b1041c773" providerId="AD" clId="Web-{181D8FDB-3524-022D-8AF1-81B4A3AA4D13}" dt="2021-12-02T20:47:22.812" v="326" actId="14100"/>
          <ac:picMkLst>
            <pc:docMk/>
            <pc:sldMk cId="745024408" sldId="278"/>
            <ac:picMk id="6" creationId="{1162E899-6556-4207-B0D8-2CE52E17D017}"/>
          </ac:picMkLst>
        </pc:picChg>
      </pc:sldChg>
      <pc:sldChg chg="delSp modSp">
        <pc:chgData name="Poorna Srinivas Gutta" userId="S::poornasrinivas.gutta@sjsu.edu::9df9dfb0-2bf2-4dc8-89d1-209b1041c773" providerId="AD" clId="Web-{181D8FDB-3524-022D-8AF1-81B4A3AA4D13}" dt="2021-12-02T21:46:51.829" v="348"/>
        <pc:sldMkLst>
          <pc:docMk/>
          <pc:sldMk cId="3908940420" sldId="285"/>
        </pc:sldMkLst>
        <pc:spChg chg="del mod">
          <ac:chgData name="Poorna Srinivas Gutta" userId="S::poornasrinivas.gutta@sjsu.edu::9df9dfb0-2bf2-4dc8-89d1-209b1041c773" providerId="AD" clId="Web-{181D8FDB-3524-022D-8AF1-81B4A3AA4D13}" dt="2021-12-02T21:46:51.829" v="348"/>
          <ac:spMkLst>
            <pc:docMk/>
            <pc:sldMk cId="3908940420" sldId="285"/>
            <ac:spMk id="5" creationId="{3565432C-DB8E-4A66-99F0-A7DA0CD856A4}"/>
          </ac:spMkLst>
        </pc:spChg>
      </pc:sldChg>
    </pc:docChg>
  </pc:docChgLst>
  <pc:docChgLst>
    <pc:chgData name="Rohit Sai Chowdary Potluri" userId="S::rohitsaichowdary.potluri@sjsu.edu::92d57afc-8ef2-40e4-aff2-b9e209eda0ab" providerId="AD" clId="Web-{C6641DF2-C1E7-4D2D-9E29-2E8B91E7978E}"/>
    <pc:docChg chg="addSld delSld modSld sldOrd addMainMaster delMainMaster">
      <pc:chgData name="Rohit Sai Chowdary Potluri" userId="S::rohitsaichowdary.potluri@sjsu.edu::92d57afc-8ef2-40e4-aff2-b9e209eda0ab" providerId="AD" clId="Web-{C6641DF2-C1E7-4D2D-9E29-2E8B91E7978E}" dt="2021-12-02T23:47:23.741" v="498" actId="20577"/>
      <pc:docMkLst>
        <pc:docMk/>
      </pc:docMkLst>
      <pc:sldChg chg="modSp mod modClrScheme chgLayout">
        <pc:chgData name="Rohit Sai Chowdary Potluri" userId="S::rohitsaichowdary.potluri@sjsu.edu::92d57afc-8ef2-40e4-aff2-b9e209eda0ab" providerId="AD" clId="Web-{C6641DF2-C1E7-4D2D-9E29-2E8B91E7978E}" dt="2021-12-02T23:30:27.201" v="479" actId="20577"/>
        <pc:sldMkLst>
          <pc:docMk/>
          <pc:sldMk cId="3944333629" sldId="256"/>
        </pc:sldMkLst>
        <pc:spChg chg="mod ord">
          <ac:chgData name="Rohit Sai Chowdary Potluri" userId="S::rohitsaichowdary.potluri@sjsu.edu::92d57afc-8ef2-40e4-aff2-b9e209eda0ab" providerId="AD" clId="Web-{C6641DF2-C1E7-4D2D-9E29-2E8B91E7978E}" dt="2021-12-02T23:30:27.201" v="479" actId="20577"/>
          <ac:spMkLst>
            <pc:docMk/>
            <pc:sldMk cId="3944333629" sldId="256"/>
            <ac:spMk id="2" creationId="{3BB10D88-2EDF-1D4A-A529-A547F5F697B5}"/>
          </ac:spMkLst>
        </pc:spChg>
        <pc:spChg chg="mod ord">
          <ac:chgData name="Rohit Sai Chowdary Potluri" userId="S::rohitsaichowdary.potluri@sjsu.edu::92d57afc-8ef2-40e4-aff2-b9e209eda0ab" providerId="AD" clId="Web-{C6641DF2-C1E7-4D2D-9E29-2E8B91E7978E}" dt="2021-12-02T23:30:19.466" v="477" actId="20577"/>
          <ac:spMkLst>
            <pc:docMk/>
            <pc:sldMk cId="3944333629" sldId="256"/>
            <ac:spMk id="3" creationId="{777A9284-FD81-DB46-9334-683BFABC515F}"/>
          </ac:spMkLst>
        </pc:spChg>
      </pc:sldChg>
      <pc:sldChg chg="modSp mod modClrScheme chgLayout">
        <pc:chgData name="Rohit Sai Chowdary Potluri" userId="S::rohitsaichowdary.potluri@sjsu.edu::92d57afc-8ef2-40e4-aff2-b9e209eda0ab" providerId="AD" clId="Web-{C6641DF2-C1E7-4D2D-9E29-2E8B91E7978E}" dt="2021-12-02T22:49:45.555" v="379" actId="20577"/>
        <pc:sldMkLst>
          <pc:docMk/>
          <pc:sldMk cId="1114829216" sldId="258"/>
        </pc:sldMkLst>
        <pc:spChg chg="mod ord">
          <ac:chgData name="Rohit Sai Chowdary Potluri" userId="S::rohitsaichowdary.potluri@sjsu.edu::92d57afc-8ef2-40e4-aff2-b9e209eda0ab" providerId="AD" clId="Web-{C6641DF2-C1E7-4D2D-9E29-2E8B91E7978E}" dt="2021-12-02T22:49:45.555" v="379" actId="20577"/>
          <ac:spMkLst>
            <pc:docMk/>
            <pc:sldMk cId="1114829216" sldId="258"/>
            <ac:spMk id="2" creationId="{E570C262-7FEB-CF4B-9D77-B9384916B676}"/>
          </ac:spMkLst>
        </pc:spChg>
        <pc:spChg chg="mod ord">
          <ac:chgData name="Rohit Sai Chowdary Potluri" userId="S::rohitsaichowdary.potluri@sjsu.edu::92d57afc-8ef2-40e4-aff2-b9e209eda0ab" providerId="AD" clId="Web-{C6641DF2-C1E7-4D2D-9E29-2E8B91E7978E}" dt="2021-12-02T21:01:13.575" v="102"/>
          <ac:spMkLst>
            <pc:docMk/>
            <pc:sldMk cId="1114829216" sldId="258"/>
            <ac:spMk id="3" creationId="{75F3CFE1-B4C5-E54C-850E-1AA6B3278EFA}"/>
          </ac:spMkLst>
        </pc:spChg>
      </pc:sldChg>
      <pc:sldChg chg="modSp del">
        <pc:chgData name="Rohit Sai Chowdary Potluri" userId="S::rohitsaichowdary.potluri@sjsu.edu::92d57afc-8ef2-40e4-aff2-b9e209eda0ab" providerId="AD" clId="Web-{C6641DF2-C1E7-4D2D-9E29-2E8B91E7978E}" dt="2021-12-02T20:07:14.404" v="3"/>
        <pc:sldMkLst>
          <pc:docMk/>
          <pc:sldMk cId="2869948323" sldId="259"/>
        </pc:sldMkLst>
        <pc:picChg chg="mod">
          <ac:chgData name="Rohit Sai Chowdary Potluri" userId="S::rohitsaichowdary.potluri@sjsu.edu::92d57afc-8ef2-40e4-aff2-b9e209eda0ab" providerId="AD" clId="Web-{C6641DF2-C1E7-4D2D-9E29-2E8B91E7978E}" dt="2021-12-02T20:07:08.247" v="2" actId="14100"/>
          <ac:picMkLst>
            <pc:docMk/>
            <pc:sldMk cId="2869948323" sldId="259"/>
            <ac:picMk id="7" creationId="{1D27289C-4CC0-2647-9768-9C782CF4C895}"/>
          </ac:picMkLst>
        </pc:picChg>
      </pc:sldChg>
      <pc:sldChg chg="del">
        <pc:chgData name="Rohit Sai Chowdary Potluri" userId="S::rohitsaichowdary.potluri@sjsu.edu::92d57afc-8ef2-40e4-aff2-b9e209eda0ab" providerId="AD" clId="Web-{C6641DF2-C1E7-4D2D-9E29-2E8B91E7978E}" dt="2021-12-02T20:07:17.076" v="4"/>
        <pc:sldMkLst>
          <pc:docMk/>
          <pc:sldMk cId="2808812133" sldId="260"/>
        </pc:sldMkLst>
      </pc:sldChg>
      <pc:sldChg chg="modSp mod modClrScheme chgLayout">
        <pc:chgData name="Rohit Sai Chowdary Potluri" userId="S::rohitsaichowdary.potluri@sjsu.edu::92d57afc-8ef2-40e4-aff2-b9e209eda0ab" providerId="AD" clId="Web-{C6641DF2-C1E7-4D2D-9E29-2E8B91E7978E}" dt="2021-12-02T21:02:30.670" v="104" actId="14100"/>
        <pc:sldMkLst>
          <pc:docMk/>
          <pc:sldMk cId="1883795455" sldId="261"/>
        </pc:sldMkLst>
        <pc:spChg chg="mod ord">
          <ac:chgData name="Rohit Sai Chowdary Potluri" userId="S::rohitsaichowdary.potluri@sjsu.edu::92d57afc-8ef2-40e4-aff2-b9e209eda0ab" providerId="AD" clId="Web-{C6641DF2-C1E7-4D2D-9E29-2E8B91E7978E}" dt="2021-12-02T21:01:13.575" v="102"/>
          <ac:spMkLst>
            <pc:docMk/>
            <pc:sldMk cId="1883795455" sldId="261"/>
            <ac:spMk id="5" creationId="{E9B5B271-8D4E-4909-9663-9741F5F698EE}"/>
          </ac:spMkLst>
        </pc:spChg>
        <pc:picChg chg="mod">
          <ac:chgData name="Rohit Sai Chowdary Potluri" userId="S::rohitsaichowdary.potluri@sjsu.edu::92d57afc-8ef2-40e4-aff2-b9e209eda0ab" providerId="AD" clId="Web-{C6641DF2-C1E7-4D2D-9E29-2E8B91E7978E}" dt="2021-12-02T21:02:30.670" v="104" actId="14100"/>
          <ac:picMkLst>
            <pc:docMk/>
            <pc:sldMk cId="1883795455" sldId="261"/>
            <ac:picMk id="6" creationId="{E7C11D6C-03D5-4AFF-B34D-321A5F8C8A9A}"/>
          </ac:picMkLst>
        </pc:picChg>
      </pc:sldChg>
      <pc:sldChg chg="modSp mod modClrScheme chgLayout">
        <pc:chgData name="Rohit Sai Chowdary Potluri" userId="S::rohitsaichowdary.potluri@sjsu.edu::92d57afc-8ef2-40e4-aff2-b9e209eda0ab" providerId="AD" clId="Web-{C6641DF2-C1E7-4D2D-9E29-2E8B91E7978E}" dt="2021-12-02T21:01:13.575" v="102"/>
        <pc:sldMkLst>
          <pc:docMk/>
          <pc:sldMk cId="999167324" sldId="262"/>
        </pc:sldMkLst>
        <pc:spChg chg="mod ord">
          <ac:chgData name="Rohit Sai Chowdary Potluri" userId="S::rohitsaichowdary.potluri@sjsu.edu::92d57afc-8ef2-40e4-aff2-b9e209eda0ab" providerId="AD" clId="Web-{C6641DF2-C1E7-4D2D-9E29-2E8B91E7978E}" dt="2021-12-02T21:01:13.575" v="102"/>
          <ac:spMkLst>
            <pc:docMk/>
            <pc:sldMk cId="999167324" sldId="262"/>
            <ac:spMk id="2" creationId="{B6A5ECB2-5C23-974D-9AE8-36914A47E2B9}"/>
          </ac:spMkLst>
        </pc:spChg>
        <pc:spChg chg="mod ord">
          <ac:chgData name="Rohit Sai Chowdary Potluri" userId="S::rohitsaichowdary.potluri@sjsu.edu::92d57afc-8ef2-40e4-aff2-b9e209eda0ab" providerId="AD" clId="Web-{C6641DF2-C1E7-4D2D-9E29-2E8B91E7978E}" dt="2021-12-02T21:01:13.575" v="102"/>
          <ac:spMkLst>
            <pc:docMk/>
            <pc:sldMk cId="999167324" sldId="262"/>
            <ac:spMk id="3" creationId="{F34345E7-C531-814A-897E-50A6A8C90517}"/>
          </ac:spMkLst>
        </pc:spChg>
      </pc:sldChg>
      <pc:sldChg chg="modSp mod modClrScheme chgLayout">
        <pc:chgData name="Rohit Sai Chowdary Potluri" userId="S::rohitsaichowdary.potluri@sjsu.edu::92d57afc-8ef2-40e4-aff2-b9e209eda0ab" providerId="AD" clId="Web-{C6641DF2-C1E7-4D2D-9E29-2E8B91E7978E}" dt="2021-12-02T21:01:13.575" v="102"/>
        <pc:sldMkLst>
          <pc:docMk/>
          <pc:sldMk cId="3449928605" sldId="263"/>
        </pc:sldMkLst>
        <pc:spChg chg="mod ord">
          <ac:chgData name="Rohit Sai Chowdary Potluri" userId="S::rohitsaichowdary.potluri@sjsu.edu::92d57afc-8ef2-40e4-aff2-b9e209eda0ab" providerId="AD" clId="Web-{C6641DF2-C1E7-4D2D-9E29-2E8B91E7978E}" dt="2021-12-02T21:01:13.575" v="102"/>
          <ac:spMkLst>
            <pc:docMk/>
            <pc:sldMk cId="3449928605" sldId="263"/>
            <ac:spMk id="2" creationId="{B6E49050-CFC8-D14F-9CF8-6428E4615587}"/>
          </ac:spMkLst>
        </pc:spChg>
        <pc:spChg chg="mod ord">
          <ac:chgData name="Rohit Sai Chowdary Potluri" userId="S::rohitsaichowdary.potluri@sjsu.edu::92d57afc-8ef2-40e4-aff2-b9e209eda0ab" providerId="AD" clId="Web-{C6641DF2-C1E7-4D2D-9E29-2E8B91E7978E}" dt="2021-12-02T21:01:13.575" v="102"/>
          <ac:spMkLst>
            <pc:docMk/>
            <pc:sldMk cId="3449928605" sldId="263"/>
            <ac:spMk id="3" creationId="{79E952CD-A90B-454C-BDC1-5D2C4D78091D}"/>
          </ac:spMkLst>
        </pc:spChg>
      </pc:sldChg>
      <pc:sldChg chg="addSp delSp modSp mod modClrScheme chgLayout">
        <pc:chgData name="Rohit Sai Chowdary Potluri" userId="S::rohitsaichowdary.potluri@sjsu.edu::92d57afc-8ef2-40e4-aff2-b9e209eda0ab" providerId="AD" clId="Web-{C6641DF2-C1E7-4D2D-9E29-2E8B91E7978E}" dt="2021-12-02T22:45:59.464" v="371" actId="14100"/>
        <pc:sldMkLst>
          <pc:docMk/>
          <pc:sldMk cId="3240826028" sldId="264"/>
        </pc:sldMkLst>
        <pc:spChg chg="mod ord">
          <ac:chgData name="Rohit Sai Chowdary Potluri" userId="S::rohitsaichowdary.potluri@sjsu.edu::92d57afc-8ef2-40e4-aff2-b9e209eda0ab" providerId="AD" clId="Web-{C6641DF2-C1E7-4D2D-9E29-2E8B91E7978E}" dt="2021-12-02T21:01:13.575" v="102"/>
          <ac:spMkLst>
            <pc:docMk/>
            <pc:sldMk cId="3240826028" sldId="264"/>
            <ac:spMk id="2" creationId="{B7D3A1C0-6EA3-1448-8AB2-5399886D1EEC}"/>
          </ac:spMkLst>
        </pc:spChg>
        <pc:spChg chg="del mod ord">
          <ac:chgData name="Rohit Sai Chowdary Potluri" userId="S::rohitsaichowdary.potluri@sjsu.edu::92d57afc-8ef2-40e4-aff2-b9e209eda0ab" providerId="AD" clId="Web-{C6641DF2-C1E7-4D2D-9E29-2E8B91E7978E}" dt="2021-12-02T22:23:13.935" v="126"/>
          <ac:spMkLst>
            <pc:docMk/>
            <pc:sldMk cId="3240826028" sldId="264"/>
            <ac:spMk id="3" creationId="{FA6162C1-8F08-2E4C-B884-149AF6902ED5}"/>
          </ac:spMkLst>
        </pc:spChg>
        <pc:picChg chg="add mod ord">
          <ac:chgData name="Rohit Sai Chowdary Potluri" userId="S::rohitsaichowdary.potluri@sjsu.edu::92d57afc-8ef2-40e4-aff2-b9e209eda0ab" providerId="AD" clId="Web-{C6641DF2-C1E7-4D2D-9E29-2E8B91E7978E}" dt="2021-12-02T22:45:59.464" v="371" actId="14100"/>
          <ac:picMkLst>
            <pc:docMk/>
            <pc:sldMk cId="3240826028" sldId="264"/>
            <ac:picMk id="4" creationId="{AB315B54-FC35-4044-80D0-90146E94651C}"/>
          </ac:picMkLst>
        </pc:picChg>
      </pc:sldChg>
      <pc:sldChg chg="modSp mod modClrScheme chgLayout">
        <pc:chgData name="Rohit Sai Chowdary Potluri" userId="S::rohitsaichowdary.potluri@sjsu.edu::92d57afc-8ef2-40e4-aff2-b9e209eda0ab" providerId="AD" clId="Web-{C6641DF2-C1E7-4D2D-9E29-2E8B91E7978E}" dt="2021-12-02T23:30:53.608" v="496" actId="20577"/>
        <pc:sldMkLst>
          <pc:docMk/>
          <pc:sldMk cId="144450899" sldId="265"/>
        </pc:sldMkLst>
        <pc:spChg chg="mod ord">
          <ac:chgData name="Rohit Sai Chowdary Potluri" userId="S::rohitsaichowdary.potluri@sjsu.edu::92d57afc-8ef2-40e4-aff2-b9e209eda0ab" providerId="AD" clId="Web-{C6641DF2-C1E7-4D2D-9E29-2E8B91E7978E}" dt="2021-12-02T21:01:13.575" v="102"/>
          <ac:spMkLst>
            <pc:docMk/>
            <pc:sldMk cId="144450899" sldId="265"/>
            <ac:spMk id="2" creationId="{28E37EC5-FB65-E54C-9CC3-CE38C06609A0}"/>
          </ac:spMkLst>
        </pc:spChg>
        <pc:spChg chg="mod ord">
          <ac:chgData name="Rohit Sai Chowdary Potluri" userId="S::rohitsaichowdary.potluri@sjsu.edu::92d57afc-8ef2-40e4-aff2-b9e209eda0ab" providerId="AD" clId="Web-{C6641DF2-C1E7-4D2D-9E29-2E8B91E7978E}" dt="2021-12-02T23:30:53.608" v="496" actId="20577"/>
          <ac:spMkLst>
            <pc:docMk/>
            <pc:sldMk cId="144450899" sldId="265"/>
            <ac:spMk id="3" creationId="{9A528183-5DC5-CD48-B235-E5647BFCC7FE}"/>
          </ac:spMkLst>
        </pc:spChg>
      </pc:sldChg>
      <pc:sldChg chg="modSp mod modClrScheme chgLayout">
        <pc:chgData name="Rohit Sai Chowdary Potluri" userId="S::rohitsaichowdary.potluri@sjsu.edu::92d57afc-8ef2-40e4-aff2-b9e209eda0ab" providerId="AD" clId="Web-{C6641DF2-C1E7-4D2D-9E29-2E8B91E7978E}" dt="2021-12-02T21:01:13.575" v="102"/>
        <pc:sldMkLst>
          <pc:docMk/>
          <pc:sldMk cId="168701000" sldId="266"/>
        </pc:sldMkLst>
        <pc:spChg chg="mod ord">
          <ac:chgData name="Rohit Sai Chowdary Potluri" userId="S::rohitsaichowdary.potluri@sjsu.edu::92d57afc-8ef2-40e4-aff2-b9e209eda0ab" providerId="AD" clId="Web-{C6641DF2-C1E7-4D2D-9E29-2E8B91E7978E}" dt="2021-12-02T21:01:13.575" v="102"/>
          <ac:spMkLst>
            <pc:docMk/>
            <pc:sldMk cId="168701000" sldId="266"/>
            <ac:spMk id="2" creationId="{28E37EC5-FB65-E54C-9CC3-CE38C06609A0}"/>
          </ac:spMkLst>
        </pc:spChg>
        <pc:spChg chg="mod ord">
          <ac:chgData name="Rohit Sai Chowdary Potluri" userId="S::rohitsaichowdary.potluri@sjsu.edu::92d57afc-8ef2-40e4-aff2-b9e209eda0ab" providerId="AD" clId="Web-{C6641DF2-C1E7-4D2D-9E29-2E8B91E7978E}" dt="2021-12-02T21:01:13.575" v="102"/>
          <ac:spMkLst>
            <pc:docMk/>
            <pc:sldMk cId="168701000" sldId="266"/>
            <ac:spMk id="3" creationId="{9A528183-5DC5-CD48-B235-E5647BFCC7FE}"/>
          </ac:spMkLst>
        </pc:spChg>
      </pc:sldChg>
      <pc:sldChg chg="modSp mod modClrScheme chgLayout">
        <pc:chgData name="Rohit Sai Chowdary Potluri" userId="S::rohitsaichowdary.potluri@sjsu.edu::92d57afc-8ef2-40e4-aff2-b9e209eda0ab" providerId="AD" clId="Web-{C6641DF2-C1E7-4D2D-9E29-2E8B91E7978E}" dt="2021-12-02T21:01:13.575" v="102"/>
        <pc:sldMkLst>
          <pc:docMk/>
          <pc:sldMk cId="1849648266" sldId="267"/>
        </pc:sldMkLst>
        <pc:spChg chg="mod ord">
          <ac:chgData name="Rohit Sai Chowdary Potluri" userId="S::rohitsaichowdary.potluri@sjsu.edu::92d57afc-8ef2-40e4-aff2-b9e209eda0ab" providerId="AD" clId="Web-{C6641DF2-C1E7-4D2D-9E29-2E8B91E7978E}" dt="2021-12-02T21:01:13.575" v="102"/>
          <ac:spMkLst>
            <pc:docMk/>
            <pc:sldMk cId="1849648266" sldId="267"/>
            <ac:spMk id="2" creationId="{28E37EC5-FB65-E54C-9CC3-CE38C06609A0}"/>
          </ac:spMkLst>
        </pc:spChg>
        <pc:spChg chg="mod ord">
          <ac:chgData name="Rohit Sai Chowdary Potluri" userId="S::rohitsaichowdary.potluri@sjsu.edu::92d57afc-8ef2-40e4-aff2-b9e209eda0ab" providerId="AD" clId="Web-{C6641DF2-C1E7-4D2D-9E29-2E8B91E7978E}" dt="2021-12-02T21:01:13.575" v="102"/>
          <ac:spMkLst>
            <pc:docMk/>
            <pc:sldMk cId="1849648266" sldId="267"/>
            <ac:spMk id="3" creationId="{9A528183-5DC5-CD48-B235-E5647BFCC7FE}"/>
          </ac:spMkLst>
        </pc:spChg>
      </pc:sldChg>
      <pc:sldChg chg="modSp mod modClrScheme chgLayout">
        <pc:chgData name="Rohit Sai Chowdary Potluri" userId="S::rohitsaichowdary.potluri@sjsu.edu::92d57afc-8ef2-40e4-aff2-b9e209eda0ab" providerId="AD" clId="Web-{C6641DF2-C1E7-4D2D-9E29-2E8B91E7978E}" dt="2021-12-02T21:01:13.575" v="102"/>
        <pc:sldMkLst>
          <pc:docMk/>
          <pc:sldMk cId="1528987205" sldId="268"/>
        </pc:sldMkLst>
        <pc:spChg chg="mod ord">
          <ac:chgData name="Rohit Sai Chowdary Potluri" userId="S::rohitsaichowdary.potluri@sjsu.edu::92d57afc-8ef2-40e4-aff2-b9e209eda0ab" providerId="AD" clId="Web-{C6641DF2-C1E7-4D2D-9E29-2E8B91E7978E}" dt="2021-12-02T21:01:13.575" v="102"/>
          <ac:spMkLst>
            <pc:docMk/>
            <pc:sldMk cId="1528987205" sldId="268"/>
            <ac:spMk id="2" creationId="{28E37EC5-FB65-E54C-9CC3-CE38C06609A0}"/>
          </ac:spMkLst>
        </pc:spChg>
      </pc:sldChg>
      <pc:sldChg chg="modSp mod modClrScheme chgLayout">
        <pc:chgData name="Rohit Sai Chowdary Potluri" userId="S::rohitsaichowdary.potluri@sjsu.edu::92d57afc-8ef2-40e4-aff2-b9e209eda0ab" providerId="AD" clId="Web-{C6641DF2-C1E7-4D2D-9E29-2E8B91E7978E}" dt="2021-12-02T21:01:13.575" v="102"/>
        <pc:sldMkLst>
          <pc:docMk/>
          <pc:sldMk cId="4105602278" sldId="269"/>
        </pc:sldMkLst>
        <pc:spChg chg="mod ord">
          <ac:chgData name="Rohit Sai Chowdary Potluri" userId="S::rohitsaichowdary.potluri@sjsu.edu::92d57afc-8ef2-40e4-aff2-b9e209eda0ab" providerId="AD" clId="Web-{C6641DF2-C1E7-4D2D-9E29-2E8B91E7978E}" dt="2021-12-02T21:01:13.575" v="102"/>
          <ac:spMkLst>
            <pc:docMk/>
            <pc:sldMk cId="4105602278" sldId="269"/>
            <ac:spMk id="2" creationId="{28E37EC5-FB65-E54C-9CC3-CE38C06609A0}"/>
          </ac:spMkLst>
        </pc:spChg>
      </pc:sldChg>
      <pc:sldChg chg="modSp mod modClrScheme chgLayout">
        <pc:chgData name="Rohit Sai Chowdary Potluri" userId="S::rohitsaichowdary.potluri@sjsu.edu::92d57afc-8ef2-40e4-aff2-b9e209eda0ab" providerId="AD" clId="Web-{C6641DF2-C1E7-4D2D-9E29-2E8B91E7978E}" dt="2021-12-02T21:01:13.575" v="102"/>
        <pc:sldMkLst>
          <pc:docMk/>
          <pc:sldMk cId="2048088038" sldId="270"/>
        </pc:sldMkLst>
        <pc:spChg chg="mod ord">
          <ac:chgData name="Rohit Sai Chowdary Potluri" userId="S::rohitsaichowdary.potluri@sjsu.edu::92d57afc-8ef2-40e4-aff2-b9e209eda0ab" providerId="AD" clId="Web-{C6641DF2-C1E7-4D2D-9E29-2E8B91E7978E}" dt="2021-12-02T21:01:13.575" v="102"/>
          <ac:spMkLst>
            <pc:docMk/>
            <pc:sldMk cId="2048088038" sldId="270"/>
            <ac:spMk id="2" creationId="{28E37EC5-FB65-E54C-9CC3-CE38C06609A0}"/>
          </ac:spMkLst>
        </pc:spChg>
      </pc:sldChg>
      <pc:sldChg chg="modSp mod modClrScheme chgLayout">
        <pc:chgData name="Rohit Sai Chowdary Potluri" userId="S::rohitsaichowdary.potluri@sjsu.edu::92d57afc-8ef2-40e4-aff2-b9e209eda0ab" providerId="AD" clId="Web-{C6641DF2-C1E7-4D2D-9E29-2E8B91E7978E}" dt="2021-12-02T21:01:13.575" v="102"/>
        <pc:sldMkLst>
          <pc:docMk/>
          <pc:sldMk cId="1956185814" sldId="271"/>
        </pc:sldMkLst>
        <pc:spChg chg="mod ord">
          <ac:chgData name="Rohit Sai Chowdary Potluri" userId="S::rohitsaichowdary.potluri@sjsu.edu::92d57afc-8ef2-40e4-aff2-b9e209eda0ab" providerId="AD" clId="Web-{C6641DF2-C1E7-4D2D-9E29-2E8B91E7978E}" dt="2021-12-02T21:01:13.575" v="102"/>
          <ac:spMkLst>
            <pc:docMk/>
            <pc:sldMk cId="1956185814" sldId="271"/>
            <ac:spMk id="2" creationId="{28E37EC5-FB65-E54C-9CC3-CE38C06609A0}"/>
          </ac:spMkLst>
        </pc:spChg>
      </pc:sldChg>
      <pc:sldChg chg="modSp mod ord modClrScheme chgLayout">
        <pc:chgData name="Rohit Sai Chowdary Potluri" userId="S::rohitsaichowdary.potluri@sjsu.edu::92d57afc-8ef2-40e4-aff2-b9e209eda0ab" providerId="AD" clId="Web-{C6641DF2-C1E7-4D2D-9E29-2E8B91E7978E}" dt="2021-12-02T22:51:13.653" v="385" actId="20577"/>
        <pc:sldMkLst>
          <pc:docMk/>
          <pc:sldMk cId="1175985046" sldId="272"/>
        </pc:sldMkLst>
        <pc:spChg chg="mod ord">
          <ac:chgData name="Rohit Sai Chowdary Potluri" userId="S::rohitsaichowdary.potluri@sjsu.edu::92d57afc-8ef2-40e4-aff2-b9e209eda0ab" providerId="AD" clId="Web-{C6641DF2-C1E7-4D2D-9E29-2E8B91E7978E}" dt="2021-12-02T21:13:56.714" v="121" actId="20577"/>
          <ac:spMkLst>
            <pc:docMk/>
            <pc:sldMk cId="1175985046" sldId="272"/>
            <ac:spMk id="2" creationId="{28E37EC5-FB65-E54C-9CC3-CE38C06609A0}"/>
          </ac:spMkLst>
        </pc:spChg>
        <pc:spChg chg="mod ord">
          <ac:chgData name="Rohit Sai Chowdary Potluri" userId="S::rohitsaichowdary.potluri@sjsu.edu::92d57afc-8ef2-40e4-aff2-b9e209eda0ab" providerId="AD" clId="Web-{C6641DF2-C1E7-4D2D-9E29-2E8B91E7978E}" dt="2021-12-02T22:51:13.653" v="385" actId="20577"/>
          <ac:spMkLst>
            <pc:docMk/>
            <pc:sldMk cId="1175985046" sldId="272"/>
            <ac:spMk id="3" creationId="{9A528183-5DC5-CD48-B235-E5647BFCC7FE}"/>
          </ac:spMkLst>
        </pc:spChg>
      </pc:sldChg>
      <pc:sldChg chg="modSp mod ord modClrScheme chgLayout">
        <pc:chgData name="Rohit Sai Chowdary Potluri" userId="S::rohitsaichowdary.potluri@sjsu.edu::92d57afc-8ef2-40e4-aff2-b9e209eda0ab" providerId="AD" clId="Web-{C6641DF2-C1E7-4D2D-9E29-2E8B91E7978E}" dt="2021-12-02T23:47:23.741" v="498" actId="20577"/>
        <pc:sldMkLst>
          <pc:docMk/>
          <pc:sldMk cId="97225344" sldId="273"/>
        </pc:sldMkLst>
        <pc:spChg chg="mod ord">
          <ac:chgData name="Rohit Sai Chowdary Potluri" userId="S::rohitsaichowdary.potluri@sjsu.edu::92d57afc-8ef2-40e4-aff2-b9e209eda0ab" providerId="AD" clId="Web-{C6641DF2-C1E7-4D2D-9E29-2E8B91E7978E}" dt="2021-12-02T23:47:23.741" v="498" actId="20577"/>
          <ac:spMkLst>
            <pc:docMk/>
            <pc:sldMk cId="97225344" sldId="273"/>
            <ac:spMk id="2" creationId="{28E37EC5-FB65-E54C-9CC3-CE38C06609A0}"/>
          </ac:spMkLst>
        </pc:spChg>
        <pc:spChg chg="mod">
          <ac:chgData name="Rohit Sai Chowdary Potluri" userId="S::rohitsaichowdary.potluri@sjsu.edu::92d57afc-8ef2-40e4-aff2-b9e209eda0ab" providerId="AD" clId="Web-{C6641DF2-C1E7-4D2D-9E29-2E8B91E7978E}" dt="2021-12-02T20:54:02.004" v="41" actId="1076"/>
          <ac:spMkLst>
            <pc:docMk/>
            <pc:sldMk cId="97225344" sldId="273"/>
            <ac:spMk id="10" creationId="{6F0B9382-144A-441E-A52B-5581D5E502FA}"/>
          </ac:spMkLst>
        </pc:spChg>
        <pc:picChg chg="mod">
          <ac:chgData name="Rohit Sai Chowdary Potluri" userId="S::rohitsaichowdary.potluri@sjsu.edu::92d57afc-8ef2-40e4-aff2-b9e209eda0ab" providerId="AD" clId="Web-{C6641DF2-C1E7-4D2D-9E29-2E8B91E7978E}" dt="2021-12-02T20:58:42.119" v="71" actId="14100"/>
          <ac:picMkLst>
            <pc:docMk/>
            <pc:sldMk cId="97225344" sldId="273"/>
            <ac:picMk id="6" creationId="{B2A1B2C4-B43D-47B9-BF8F-40ABB55BFBA4}"/>
          </ac:picMkLst>
        </pc:picChg>
      </pc:sldChg>
      <pc:sldChg chg="delSp modSp mod ord modClrScheme chgLayout">
        <pc:chgData name="Rohit Sai Chowdary Potluri" userId="S::rohitsaichowdary.potluri@sjsu.edu::92d57afc-8ef2-40e4-aff2-b9e209eda0ab" providerId="AD" clId="Web-{C6641DF2-C1E7-4D2D-9E29-2E8B91E7978E}" dt="2021-12-02T22:50:06.368" v="381" actId="20577"/>
        <pc:sldMkLst>
          <pc:docMk/>
          <pc:sldMk cId="1598460171" sldId="274"/>
        </pc:sldMkLst>
        <pc:spChg chg="mod ord">
          <ac:chgData name="Rohit Sai Chowdary Potluri" userId="S::rohitsaichowdary.potluri@sjsu.edu::92d57afc-8ef2-40e4-aff2-b9e209eda0ab" providerId="AD" clId="Web-{C6641DF2-C1E7-4D2D-9E29-2E8B91E7978E}" dt="2021-12-02T22:50:06.368" v="381" actId="20577"/>
          <ac:spMkLst>
            <pc:docMk/>
            <pc:sldMk cId="1598460171" sldId="274"/>
            <ac:spMk id="2" creationId="{28E37EC5-FB65-E54C-9CC3-CE38C06609A0}"/>
          </ac:spMkLst>
        </pc:spChg>
        <pc:spChg chg="del mod">
          <ac:chgData name="Rohit Sai Chowdary Potluri" userId="S::rohitsaichowdary.potluri@sjsu.edu::92d57afc-8ef2-40e4-aff2-b9e209eda0ab" providerId="AD" clId="Web-{C6641DF2-C1E7-4D2D-9E29-2E8B91E7978E}" dt="2021-12-02T20:57:24.242" v="69"/>
          <ac:spMkLst>
            <pc:docMk/>
            <pc:sldMk cId="1598460171" sldId="274"/>
            <ac:spMk id="5" creationId="{8880B55A-502D-40E2-9949-1FE163931B24}"/>
          </ac:spMkLst>
        </pc:spChg>
        <pc:spChg chg="del mod">
          <ac:chgData name="Rohit Sai Chowdary Potluri" userId="S::rohitsaichowdary.potluri@sjsu.edu::92d57afc-8ef2-40e4-aff2-b9e209eda0ab" providerId="AD" clId="Web-{C6641DF2-C1E7-4D2D-9E29-2E8B91E7978E}" dt="2021-12-02T20:57:22.398" v="68"/>
          <ac:spMkLst>
            <pc:docMk/>
            <pc:sldMk cId="1598460171" sldId="274"/>
            <ac:spMk id="8" creationId="{5DA03CB8-7E23-4818-B0B2-854008BB4638}"/>
          </ac:spMkLst>
        </pc:spChg>
        <pc:picChg chg="mod">
          <ac:chgData name="Rohit Sai Chowdary Potluri" userId="S::rohitsaichowdary.potluri@sjsu.edu::92d57afc-8ef2-40e4-aff2-b9e209eda0ab" providerId="AD" clId="Web-{C6641DF2-C1E7-4D2D-9E29-2E8B91E7978E}" dt="2021-12-02T20:56:59.289" v="60" actId="1076"/>
          <ac:picMkLst>
            <pc:docMk/>
            <pc:sldMk cId="1598460171" sldId="274"/>
            <ac:picMk id="3" creationId="{7B02BA69-7B38-4E5C-B797-4ED8B78E0C5C}"/>
          </ac:picMkLst>
        </pc:picChg>
      </pc:sldChg>
      <pc:sldChg chg="modSp mod modClrScheme chgLayout">
        <pc:chgData name="Rohit Sai Chowdary Potluri" userId="S::rohitsaichowdary.potluri@sjsu.edu::92d57afc-8ef2-40e4-aff2-b9e209eda0ab" providerId="AD" clId="Web-{C6641DF2-C1E7-4D2D-9E29-2E8B91E7978E}" dt="2021-12-02T21:01:13.575" v="102"/>
        <pc:sldMkLst>
          <pc:docMk/>
          <pc:sldMk cId="2711104001" sldId="275"/>
        </pc:sldMkLst>
        <pc:spChg chg="mod">
          <ac:chgData name="Rohit Sai Chowdary Potluri" userId="S::rohitsaichowdary.potluri@sjsu.edu::92d57afc-8ef2-40e4-aff2-b9e209eda0ab" providerId="AD" clId="Web-{C6641DF2-C1E7-4D2D-9E29-2E8B91E7978E}" dt="2021-12-02T20:59:45.620" v="99" actId="14100"/>
          <ac:spMkLst>
            <pc:docMk/>
            <pc:sldMk cId="2711104001" sldId="275"/>
            <ac:spMk id="10" creationId="{8CB8E387-F32A-4F1F-91C6-EE5DD2E8C22B}"/>
          </ac:spMkLst>
        </pc:spChg>
        <pc:picChg chg="mod ord">
          <ac:chgData name="Rohit Sai Chowdary Potluri" userId="S::rohitsaichowdary.potluri@sjsu.edu::92d57afc-8ef2-40e4-aff2-b9e209eda0ab" providerId="AD" clId="Web-{C6641DF2-C1E7-4D2D-9E29-2E8B91E7978E}" dt="2021-12-02T21:01:13.575" v="102"/>
          <ac:picMkLst>
            <pc:docMk/>
            <pc:sldMk cId="2711104001" sldId="275"/>
            <ac:picMk id="6" creationId="{EE6D3720-164B-4DC0-80EB-697427A859EE}"/>
          </ac:picMkLst>
        </pc:picChg>
        <pc:cxnChg chg="mod">
          <ac:chgData name="Rohit Sai Chowdary Potluri" userId="S::rohitsaichowdary.potluri@sjsu.edu::92d57afc-8ef2-40e4-aff2-b9e209eda0ab" providerId="AD" clId="Web-{C6641DF2-C1E7-4D2D-9E29-2E8B91E7978E}" dt="2021-12-02T20:59:27.354" v="73" actId="1076"/>
          <ac:cxnSpMkLst>
            <pc:docMk/>
            <pc:sldMk cId="2711104001" sldId="275"/>
            <ac:cxnSpMk id="11" creationId="{ABC384E7-8CCD-418E-B428-0D50E178366D}"/>
          </ac:cxnSpMkLst>
        </pc:cxnChg>
      </pc:sldChg>
      <pc:sldChg chg="modSp">
        <pc:chgData name="Rohit Sai Chowdary Potluri" userId="S::rohitsaichowdary.potluri@sjsu.edu::92d57afc-8ef2-40e4-aff2-b9e209eda0ab" providerId="AD" clId="Web-{C6641DF2-C1E7-4D2D-9E29-2E8B91E7978E}" dt="2021-12-02T20:05:05.369" v="1" actId="14100"/>
        <pc:sldMkLst>
          <pc:docMk/>
          <pc:sldMk cId="4068293480" sldId="276"/>
        </pc:sldMkLst>
        <pc:picChg chg="mod">
          <ac:chgData name="Rohit Sai Chowdary Potluri" userId="S::rohitsaichowdary.potluri@sjsu.edu::92d57afc-8ef2-40e4-aff2-b9e209eda0ab" providerId="AD" clId="Web-{C6641DF2-C1E7-4D2D-9E29-2E8B91E7978E}" dt="2021-12-02T20:05:05.369" v="1" actId="14100"/>
          <ac:picMkLst>
            <pc:docMk/>
            <pc:sldMk cId="4068293480" sldId="276"/>
            <ac:picMk id="4" creationId="{A7A3D59D-223E-4FC1-85F1-FED76E47E429}"/>
          </ac:picMkLst>
        </pc:picChg>
      </pc:sldChg>
      <pc:sldChg chg="addSp delSp modSp mod modClrScheme chgLayout">
        <pc:chgData name="Rohit Sai Chowdary Potluri" userId="S::rohitsaichowdary.potluri@sjsu.edu::92d57afc-8ef2-40e4-aff2-b9e209eda0ab" providerId="AD" clId="Web-{C6641DF2-C1E7-4D2D-9E29-2E8B91E7978E}" dt="2021-12-02T22:49:54.258" v="380"/>
        <pc:sldMkLst>
          <pc:docMk/>
          <pc:sldMk cId="4131467766" sldId="277"/>
        </pc:sldMkLst>
        <pc:spChg chg="del mod ord">
          <ac:chgData name="Rohit Sai Chowdary Potluri" userId="S::rohitsaichowdary.potluri@sjsu.edu::92d57afc-8ef2-40e4-aff2-b9e209eda0ab" providerId="AD" clId="Web-{C6641DF2-C1E7-4D2D-9E29-2E8B91E7978E}" dt="2021-12-02T22:49:29.179" v="374"/>
          <ac:spMkLst>
            <pc:docMk/>
            <pc:sldMk cId="4131467766" sldId="277"/>
            <ac:spMk id="2" creationId="{AE86A801-3F67-4D7F-9576-4B5F3AD53570}"/>
          </ac:spMkLst>
        </pc:spChg>
        <pc:spChg chg="mod ord">
          <ac:chgData name="Rohit Sai Chowdary Potluri" userId="S::rohitsaichowdary.potluri@sjsu.edu::92d57afc-8ef2-40e4-aff2-b9e209eda0ab" providerId="AD" clId="Web-{C6641DF2-C1E7-4D2D-9E29-2E8B91E7978E}" dt="2021-12-02T21:01:13.575" v="102"/>
          <ac:spMkLst>
            <pc:docMk/>
            <pc:sldMk cId="4131467766" sldId="277"/>
            <ac:spMk id="3" creationId="{CF045B01-EEFC-43E6-B4A3-0B9971864135}"/>
          </ac:spMkLst>
        </pc:spChg>
        <pc:spChg chg="add mod">
          <ac:chgData name="Rohit Sai Chowdary Potluri" userId="S::rohitsaichowdary.potluri@sjsu.edu::92d57afc-8ef2-40e4-aff2-b9e209eda0ab" providerId="AD" clId="Web-{C6641DF2-C1E7-4D2D-9E29-2E8B91E7978E}" dt="2021-12-02T22:49:54.258" v="380"/>
          <ac:spMkLst>
            <pc:docMk/>
            <pc:sldMk cId="4131467766" sldId="277"/>
            <ac:spMk id="6" creationId="{0178E1E2-6BA6-4795-91D9-C9B4FE7CA3D8}"/>
          </ac:spMkLst>
        </pc:spChg>
      </pc:sldChg>
      <pc:sldChg chg="modSp mod modClrScheme chgLayout">
        <pc:chgData name="Rohit Sai Chowdary Potluri" userId="S::rohitsaichowdary.potluri@sjsu.edu::92d57afc-8ef2-40e4-aff2-b9e209eda0ab" providerId="AD" clId="Web-{C6641DF2-C1E7-4D2D-9E29-2E8B91E7978E}" dt="2021-12-02T21:01:13.575" v="102"/>
        <pc:sldMkLst>
          <pc:docMk/>
          <pc:sldMk cId="745024408" sldId="278"/>
        </pc:sldMkLst>
        <pc:spChg chg="mod ord">
          <ac:chgData name="Rohit Sai Chowdary Potluri" userId="S::rohitsaichowdary.potluri@sjsu.edu::92d57afc-8ef2-40e4-aff2-b9e209eda0ab" providerId="AD" clId="Web-{C6641DF2-C1E7-4D2D-9E29-2E8B91E7978E}" dt="2021-12-02T21:01:13.575" v="102"/>
          <ac:spMkLst>
            <pc:docMk/>
            <pc:sldMk cId="745024408" sldId="278"/>
            <ac:spMk id="3" creationId="{4FCAAC8B-1C2F-4616-B176-B26423E89A1D}"/>
          </ac:spMkLst>
        </pc:spChg>
      </pc:sldChg>
      <pc:sldChg chg="modSp mod modClrScheme chgLayout">
        <pc:chgData name="Rohit Sai Chowdary Potluri" userId="S::rohitsaichowdary.potluri@sjsu.edu::92d57afc-8ef2-40e4-aff2-b9e209eda0ab" providerId="AD" clId="Web-{C6641DF2-C1E7-4D2D-9E29-2E8B91E7978E}" dt="2021-12-02T21:01:13.575" v="102"/>
        <pc:sldMkLst>
          <pc:docMk/>
          <pc:sldMk cId="714808329" sldId="279"/>
        </pc:sldMkLst>
        <pc:spChg chg="mod ord">
          <ac:chgData name="Rohit Sai Chowdary Potluri" userId="S::rohitsaichowdary.potluri@sjsu.edu::92d57afc-8ef2-40e4-aff2-b9e209eda0ab" providerId="AD" clId="Web-{C6641DF2-C1E7-4D2D-9E29-2E8B91E7978E}" dt="2021-12-02T21:01:13.575" v="102"/>
          <ac:spMkLst>
            <pc:docMk/>
            <pc:sldMk cId="714808329" sldId="279"/>
            <ac:spMk id="5" creationId="{E9B5B271-8D4E-4909-9663-9741F5F698EE}"/>
          </ac:spMkLst>
        </pc:spChg>
      </pc:sldChg>
      <pc:sldChg chg="modSp mod modClrScheme chgLayout">
        <pc:chgData name="Rohit Sai Chowdary Potluri" userId="S::rohitsaichowdary.potluri@sjsu.edu::92d57afc-8ef2-40e4-aff2-b9e209eda0ab" providerId="AD" clId="Web-{C6641DF2-C1E7-4D2D-9E29-2E8B91E7978E}" dt="2021-12-02T21:01:13.575" v="102"/>
        <pc:sldMkLst>
          <pc:docMk/>
          <pc:sldMk cId="3323853649" sldId="280"/>
        </pc:sldMkLst>
        <pc:spChg chg="mod ord">
          <ac:chgData name="Rohit Sai Chowdary Potluri" userId="S::rohitsaichowdary.potluri@sjsu.edu::92d57afc-8ef2-40e4-aff2-b9e209eda0ab" providerId="AD" clId="Web-{C6641DF2-C1E7-4D2D-9E29-2E8B91E7978E}" dt="2021-12-02T21:01:13.575" v="102"/>
          <ac:spMkLst>
            <pc:docMk/>
            <pc:sldMk cId="3323853649" sldId="280"/>
            <ac:spMk id="12" creationId="{07E47864-CAD7-4E6E-A5D8-D131F3F975BC}"/>
          </ac:spMkLst>
        </pc:spChg>
      </pc:sldChg>
      <pc:sldChg chg="modSp mod modClrScheme chgLayout">
        <pc:chgData name="Rohit Sai Chowdary Potluri" userId="S::rohitsaichowdary.potluri@sjsu.edu::92d57afc-8ef2-40e4-aff2-b9e209eda0ab" providerId="AD" clId="Web-{C6641DF2-C1E7-4D2D-9E29-2E8B91E7978E}" dt="2021-12-02T21:03:25.921" v="105" actId="14100"/>
        <pc:sldMkLst>
          <pc:docMk/>
          <pc:sldMk cId="182159502" sldId="281"/>
        </pc:sldMkLst>
        <pc:spChg chg="mod ord">
          <ac:chgData name="Rohit Sai Chowdary Potluri" userId="S::rohitsaichowdary.potluri@sjsu.edu::92d57afc-8ef2-40e4-aff2-b9e209eda0ab" providerId="AD" clId="Web-{C6641DF2-C1E7-4D2D-9E29-2E8B91E7978E}" dt="2021-12-02T21:01:13.575" v="102"/>
          <ac:spMkLst>
            <pc:docMk/>
            <pc:sldMk cId="182159502" sldId="281"/>
            <ac:spMk id="5" creationId="{E9B5B271-8D4E-4909-9663-9741F5F698EE}"/>
          </ac:spMkLst>
        </pc:spChg>
        <pc:picChg chg="mod">
          <ac:chgData name="Rohit Sai Chowdary Potluri" userId="S::rohitsaichowdary.potluri@sjsu.edu::92d57afc-8ef2-40e4-aff2-b9e209eda0ab" providerId="AD" clId="Web-{C6641DF2-C1E7-4D2D-9E29-2E8B91E7978E}" dt="2021-12-02T21:03:25.921" v="105" actId="14100"/>
          <ac:picMkLst>
            <pc:docMk/>
            <pc:sldMk cId="182159502" sldId="281"/>
            <ac:picMk id="2" creationId="{A7F1D228-0C96-4A10-A442-D66432325A80}"/>
          </ac:picMkLst>
        </pc:picChg>
      </pc:sldChg>
      <pc:sldChg chg="modSp mod modClrScheme chgLayout">
        <pc:chgData name="Rohit Sai Chowdary Potluri" userId="S::rohitsaichowdary.potluri@sjsu.edu::92d57afc-8ef2-40e4-aff2-b9e209eda0ab" providerId="AD" clId="Web-{C6641DF2-C1E7-4D2D-9E29-2E8B91E7978E}" dt="2021-12-02T21:01:13.575" v="102"/>
        <pc:sldMkLst>
          <pc:docMk/>
          <pc:sldMk cId="2254374804" sldId="282"/>
        </pc:sldMkLst>
        <pc:spChg chg="mod ord">
          <ac:chgData name="Rohit Sai Chowdary Potluri" userId="S::rohitsaichowdary.potluri@sjsu.edu::92d57afc-8ef2-40e4-aff2-b9e209eda0ab" providerId="AD" clId="Web-{C6641DF2-C1E7-4D2D-9E29-2E8B91E7978E}" dt="2021-12-02T21:01:13.575" v="102"/>
          <ac:spMkLst>
            <pc:docMk/>
            <pc:sldMk cId="2254374804" sldId="282"/>
            <ac:spMk id="5" creationId="{E9B5B271-8D4E-4909-9663-9741F5F698EE}"/>
          </ac:spMkLst>
        </pc:spChg>
      </pc:sldChg>
      <pc:sldChg chg="modSp new mod modClrScheme chgLayout">
        <pc:chgData name="Rohit Sai Chowdary Potluri" userId="S::rohitsaichowdary.potluri@sjsu.edu::92d57afc-8ef2-40e4-aff2-b9e209eda0ab" providerId="AD" clId="Web-{C6641DF2-C1E7-4D2D-9E29-2E8B91E7978E}" dt="2021-12-02T22:34:08.456" v="370" actId="20577"/>
        <pc:sldMkLst>
          <pc:docMk/>
          <pc:sldMk cId="1087581503" sldId="283"/>
        </pc:sldMkLst>
        <pc:spChg chg="mod ord">
          <ac:chgData name="Rohit Sai Chowdary Potluri" userId="S::rohitsaichowdary.potluri@sjsu.edu::92d57afc-8ef2-40e4-aff2-b9e209eda0ab" providerId="AD" clId="Web-{C6641DF2-C1E7-4D2D-9E29-2E8B91E7978E}" dt="2021-12-02T22:33:04.187" v="344" actId="20577"/>
          <ac:spMkLst>
            <pc:docMk/>
            <pc:sldMk cId="1087581503" sldId="283"/>
            <ac:spMk id="2" creationId="{AF71D2C2-68B3-4B74-9249-13B162F16213}"/>
          </ac:spMkLst>
        </pc:spChg>
        <pc:spChg chg="mod ord">
          <ac:chgData name="Rohit Sai Chowdary Potluri" userId="S::rohitsaichowdary.potluri@sjsu.edu::92d57afc-8ef2-40e4-aff2-b9e209eda0ab" providerId="AD" clId="Web-{C6641DF2-C1E7-4D2D-9E29-2E8B91E7978E}" dt="2021-12-02T22:34:08.456" v="370" actId="20577"/>
          <ac:spMkLst>
            <pc:docMk/>
            <pc:sldMk cId="1087581503" sldId="283"/>
            <ac:spMk id="3" creationId="{3B86DCF8-3C41-4735-94ED-D941C9EC7B9A}"/>
          </ac:spMkLst>
        </pc:spChg>
      </pc:sldChg>
      <pc:sldChg chg="modSp new mod modClrScheme chgLayout">
        <pc:chgData name="Rohit Sai Chowdary Potluri" userId="S::rohitsaichowdary.potluri@sjsu.edu::92d57afc-8ef2-40e4-aff2-b9e209eda0ab" providerId="AD" clId="Web-{C6641DF2-C1E7-4D2D-9E29-2E8B91E7978E}" dt="2021-12-02T21:01:13.575" v="102"/>
        <pc:sldMkLst>
          <pc:docMk/>
          <pc:sldMk cId="1977552819" sldId="284"/>
        </pc:sldMkLst>
        <pc:spChg chg="mod ord">
          <ac:chgData name="Rohit Sai Chowdary Potluri" userId="S::rohitsaichowdary.potluri@sjsu.edu::92d57afc-8ef2-40e4-aff2-b9e209eda0ab" providerId="AD" clId="Web-{C6641DF2-C1E7-4D2D-9E29-2E8B91E7978E}" dt="2021-12-02T21:01:13.575" v="102"/>
          <ac:spMkLst>
            <pc:docMk/>
            <pc:sldMk cId="1977552819" sldId="284"/>
            <ac:spMk id="2" creationId="{C2BEAD02-8BA9-4B58-8A77-BDF11775A155}"/>
          </ac:spMkLst>
        </pc:spChg>
        <pc:spChg chg="mod ord">
          <ac:chgData name="Rohit Sai Chowdary Potluri" userId="S::rohitsaichowdary.potluri@sjsu.edu::92d57afc-8ef2-40e4-aff2-b9e209eda0ab" providerId="AD" clId="Web-{C6641DF2-C1E7-4D2D-9E29-2E8B91E7978E}" dt="2021-12-02T21:01:13.575" v="102"/>
          <ac:spMkLst>
            <pc:docMk/>
            <pc:sldMk cId="1977552819" sldId="284"/>
            <ac:spMk id="3" creationId="{E1D8E43E-60C4-422A-82E8-A5B8DFF948D8}"/>
          </ac:spMkLst>
        </pc:spChg>
      </pc:sldChg>
      <pc:sldChg chg="addSp delSp modSp new mod ord modClrScheme chgLayout">
        <pc:chgData name="Rohit Sai Chowdary Potluri" userId="S::rohitsaichowdary.potluri@sjsu.edu::92d57afc-8ef2-40e4-aff2-b9e209eda0ab" providerId="AD" clId="Web-{C6641DF2-C1E7-4D2D-9E29-2E8B91E7978E}" dt="2021-12-02T23:45:27.988" v="497" actId="14100"/>
        <pc:sldMkLst>
          <pc:docMk/>
          <pc:sldMk cId="3908940420" sldId="285"/>
        </pc:sldMkLst>
        <pc:spChg chg="mod ord">
          <ac:chgData name="Rohit Sai Chowdary Potluri" userId="S::rohitsaichowdary.potluri@sjsu.edu::92d57afc-8ef2-40e4-aff2-b9e209eda0ab" providerId="AD" clId="Web-{C6641DF2-C1E7-4D2D-9E29-2E8B91E7978E}" dt="2021-12-02T21:13:53.136" v="120" actId="20577"/>
          <ac:spMkLst>
            <pc:docMk/>
            <pc:sldMk cId="3908940420" sldId="285"/>
            <ac:spMk id="2" creationId="{109ECC70-551E-425C-B2F5-689598260C45}"/>
          </ac:spMkLst>
        </pc:spChg>
        <pc:spChg chg="del">
          <ac:chgData name="Rohit Sai Chowdary Potluri" userId="S::rohitsaichowdary.potluri@sjsu.edu::92d57afc-8ef2-40e4-aff2-b9e209eda0ab" providerId="AD" clId="Web-{C6641DF2-C1E7-4D2D-9E29-2E8B91E7978E}" dt="2021-12-02T20:52:48.487" v="16"/>
          <ac:spMkLst>
            <pc:docMk/>
            <pc:sldMk cId="3908940420" sldId="285"/>
            <ac:spMk id="3" creationId="{E0B2EA23-95FD-478E-B4BA-B11AAC2EE5AA}"/>
          </ac:spMkLst>
        </pc:spChg>
        <pc:spChg chg="add">
          <ac:chgData name="Rohit Sai Chowdary Potluri" userId="S::rohitsaichowdary.potluri@sjsu.edu::92d57afc-8ef2-40e4-aff2-b9e209eda0ab" providerId="AD" clId="Web-{C6641DF2-C1E7-4D2D-9E29-2E8B91E7978E}" dt="2021-12-02T21:12:37.478" v="106"/>
          <ac:spMkLst>
            <pc:docMk/>
            <pc:sldMk cId="3908940420" sldId="285"/>
            <ac:spMk id="5" creationId="{3565432C-DB8E-4A66-99F0-A7DA0CD856A4}"/>
          </ac:spMkLst>
        </pc:spChg>
        <pc:picChg chg="add mod ord">
          <ac:chgData name="Rohit Sai Chowdary Potluri" userId="S::rohitsaichowdary.potluri@sjsu.edu::92d57afc-8ef2-40e4-aff2-b9e209eda0ab" providerId="AD" clId="Web-{C6641DF2-C1E7-4D2D-9E29-2E8B91E7978E}" dt="2021-12-02T23:45:27.988" v="497" actId="14100"/>
          <ac:picMkLst>
            <pc:docMk/>
            <pc:sldMk cId="3908940420" sldId="285"/>
            <ac:picMk id="4" creationId="{A1AF3F61-7331-4691-B123-ED2E67FA07D1}"/>
          </ac:picMkLst>
        </pc:picChg>
      </pc:sldChg>
      <pc:sldChg chg="modSp">
        <pc:chgData name="Rohit Sai Chowdary Potluri" userId="S::rohitsaichowdary.potluri@sjsu.edu::92d57afc-8ef2-40e4-aff2-b9e209eda0ab" providerId="AD" clId="Web-{C6641DF2-C1E7-4D2D-9E29-2E8B91E7978E}" dt="2021-12-02T22:32:47.873" v="332" actId="20577"/>
        <pc:sldMkLst>
          <pc:docMk/>
          <pc:sldMk cId="139383259" sldId="286"/>
        </pc:sldMkLst>
        <pc:spChg chg="mod">
          <ac:chgData name="Rohit Sai Chowdary Potluri" userId="S::rohitsaichowdary.potluri@sjsu.edu::92d57afc-8ef2-40e4-aff2-b9e209eda0ab" providerId="AD" clId="Web-{C6641DF2-C1E7-4D2D-9E29-2E8B91E7978E}" dt="2021-12-02T22:32:47.873" v="332" actId="20577"/>
          <ac:spMkLst>
            <pc:docMk/>
            <pc:sldMk cId="139383259" sldId="286"/>
            <ac:spMk id="3" creationId="{F34345E7-C531-814A-897E-50A6A8C90517}"/>
          </ac:spMkLst>
        </pc:spChg>
      </pc:sldChg>
      <pc:sldChg chg="new del">
        <pc:chgData name="Rohit Sai Chowdary Potluri" userId="S::rohitsaichowdary.potluri@sjsu.edu::92d57afc-8ef2-40e4-aff2-b9e209eda0ab" providerId="AD" clId="Web-{C6641DF2-C1E7-4D2D-9E29-2E8B91E7978E}" dt="2021-12-02T22:23:25.139" v="129"/>
        <pc:sldMkLst>
          <pc:docMk/>
          <pc:sldMk cId="2063522321" sldId="287"/>
        </pc:sldMkLst>
      </pc:sldChg>
      <pc:sldChg chg="addSp delSp modSp new">
        <pc:chgData name="Rohit Sai Chowdary Potluri" userId="S::rohitsaichowdary.potluri@sjsu.edu::92d57afc-8ef2-40e4-aff2-b9e209eda0ab" providerId="AD" clId="Web-{C6641DF2-C1E7-4D2D-9E29-2E8B91E7978E}" dt="2021-12-02T22:30:41.132" v="193" actId="14100"/>
        <pc:sldMkLst>
          <pc:docMk/>
          <pc:sldMk cId="3980033631" sldId="287"/>
        </pc:sldMkLst>
        <pc:spChg chg="mod">
          <ac:chgData name="Rohit Sai Chowdary Potluri" userId="S::rohitsaichowdary.potluri@sjsu.edu::92d57afc-8ef2-40e4-aff2-b9e209eda0ab" providerId="AD" clId="Web-{C6641DF2-C1E7-4D2D-9E29-2E8B91E7978E}" dt="2021-12-02T22:27:30.652" v="133" actId="20577"/>
          <ac:spMkLst>
            <pc:docMk/>
            <pc:sldMk cId="3980033631" sldId="287"/>
            <ac:spMk id="2" creationId="{FE8957CC-DAB1-4BA6-9963-17FBE68B31D5}"/>
          </ac:spMkLst>
        </pc:spChg>
        <pc:spChg chg="del">
          <ac:chgData name="Rohit Sai Chowdary Potluri" userId="S::rohitsaichowdary.potluri@sjsu.edu::92d57afc-8ef2-40e4-aff2-b9e209eda0ab" providerId="AD" clId="Web-{C6641DF2-C1E7-4D2D-9E29-2E8B91E7978E}" dt="2021-12-02T22:27:48.950" v="134"/>
          <ac:spMkLst>
            <pc:docMk/>
            <pc:sldMk cId="3980033631" sldId="287"/>
            <ac:spMk id="3" creationId="{93843784-A287-4D5B-9FD8-D9C7BA66E5CA}"/>
          </ac:spMkLst>
        </pc:spChg>
        <pc:picChg chg="add mod ord">
          <ac:chgData name="Rohit Sai Chowdary Potluri" userId="S::rohitsaichowdary.potluri@sjsu.edu::92d57afc-8ef2-40e4-aff2-b9e209eda0ab" providerId="AD" clId="Web-{C6641DF2-C1E7-4D2D-9E29-2E8B91E7978E}" dt="2021-12-02T22:29:16.721" v="165" actId="14100"/>
          <ac:picMkLst>
            <pc:docMk/>
            <pc:sldMk cId="3980033631" sldId="287"/>
            <ac:picMk id="4" creationId="{C212EF14-2940-48F1-A45B-3F859931CFEA}"/>
          </ac:picMkLst>
        </pc:picChg>
        <pc:picChg chg="add mod">
          <ac:chgData name="Rohit Sai Chowdary Potluri" userId="S::rohitsaichowdary.potluri@sjsu.edu::92d57afc-8ef2-40e4-aff2-b9e209eda0ab" providerId="AD" clId="Web-{C6641DF2-C1E7-4D2D-9E29-2E8B91E7978E}" dt="2021-12-02T22:29:31.128" v="170" actId="14100"/>
          <ac:picMkLst>
            <pc:docMk/>
            <pc:sldMk cId="3980033631" sldId="287"/>
            <ac:picMk id="5" creationId="{8DB7DBB0-566D-4156-8DBD-282BED27A78D}"/>
          </ac:picMkLst>
        </pc:picChg>
        <pc:picChg chg="add mod">
          <ac:chgData name="Rohit Sai Chowdary Potluri" userId="S::rohitsaichowdary.potluri@sjsu.edu::92d57afc-8ef2-40e4-aff2-b9e209eda0ab" providerId="AD" clId="Web-{C6641DF2-C1E7-4D2D-9E29-2E8B91E7978E}" dt="2021-12-02T22:30:41.132" v="193" actId="14100"/>
          <ac:picMkLst>
            <pc:docMk/>
            <pc:sldMk cId="3980033631" sldId="287"/>
            <ac:picMk id="6" creationId="{59731E26-5323-4991-8734-4602355B8734}"/>
          </ac:picMkLst>
        </pc:picChg>
        <pc:picChg chg="add mod">
          <ac:chgData name="Rohit Sai Chowdary Potluri" userId="S::rohitsaichowdary.potluri@sjsu.edu::92d57afc-8ef2-40e4-aff2-b9e209eda0ab" providerId="AD" clId="Web-{C6641DF2-C1E7-4D2D-9E29-2E8B91E7978E}" dt="2021-12-02T22:29:10.111" v="164" actId="14100"/>
          <ac:picMkLst>
            <pc:docMk/>
            <pc:sldMk cId="3980033631" sldId="287"/>
            <ac:picMk id="7" creationId="{7E3D8807-9703-48D6-8782-01352521C8F4}"/>
          </ac:picMkLst>
        </pc:picChg>
      </pc:sldChg>
      <pc:sldChg chg="addSp delSp modSp new">
        <pc:chgData name="Rohit Sai Chowdary Potluri" userId="S::rohitsaichowdary.potluri@sjsu.edu::92d57afc-8ef2-40e4-aff2-b9e209eda0ab" providerId="AD" clId="Web-{C6641DF2-C1E7-4D2D-9E29-2E8B91E7978E}" dt="2021-12-02T22:30:25.131" v="192" actId="14100"/>
        <pc:sldMkLst>
          <pc:docMk/>
          <pc:sldMk cId="3850517402" sldId="288"/>
        </pc:sldMkLst>
        <pc:spChg chg="mod">
          <ac:chgData name="Rohit Sai Chowdary Potluri" userId="S::rohitsaichowdary.potluri@sjsu.edu::92d57afc-8ef2-40e4-aff2-b9e209eda0ab" providerId="AD" clId="Web-{C6641DF2-C1E7-4D2D-9E29-2E8B91E7978E}" dt="2021-12-02T22:29:42.332" v="177" actId="20577"/>
          <ac:spMkLst>
            <pc:docMk/>
            <pc:sldMk cId="3850517402" sldId="288"/>
            <ac:spMk id="2" creationId="{5E07F222-40F3-48B6-888D-94184D5B7DE9}"/>
          </ac:spMkLst>
        </pc:spChg>
        <pc:spChg chg="del">
          <ac:chgData name="Rohit Sai Chowdary Potluri" userId="S::rohitsaichowdary.potluri@sjsu.edu::92d57afc-8ef2-40e4-aff2-b9e209eda0ab" providerId="AD" clId="Web-{C6641DF2-C1E7-4D2D-9E29-2E8B91E7978E}" dt="2021-12-02T22:29:54.942" v="178"/>
          <ac:spMkLst>
            <pc:docMk/>
            <pc:sldMk cId="3850517402" sldId="288"/>
            <ac:spMk id="3" creationId="{191E0B4E-1845-4EBC-B882-7262AEFDA3B3}"/>
          </ac:spMkLst>
        </pc:spChg>
        <pc:picChg chg="add mod ord">
          <ac:chgData name="Rohit Sai Chowdary Potluri" userId="S::rohitsaichowdary.potluri@sjsu.edu::92d57afc-8ef2-40e4-aff2-b9e209eda0ab" providerId="AD" clId="Web-{C6641DF2-C1E7-4D2D-9E29-2E8B91E7978E}" dt="2021-12-02T22:30:25.131" v="192" actId="14100"/>
          <ac:picMkLst>
            <pc:docMk/>
            <pc:sldMk cId="3850517402" sldId="288"/>
            <ac:picMk id="4" creationId="{C377B784-D0BF-4D0C-B9AE-9F32E3184EFF}"/>
          </ac:picMkLst>
        </pc:picChg>
        <pc:picChg chg="add mod">
          <ac:chgData name="Rohit Sai Chowdary Potluri" userId="S::rohitsaichowdary.potluri@sjsu.edu::92d57afc-8ef2-40e4-aff2-b9e209eda0ab" providerId="AD" clId="Web-{C6641DF2-C1E7-4D2D-9E29-2E8B91E7978E}" dt="2021-12-02T22:30:17.927" v="190" actId="1076"/>
          <ac:picMkLst>
            <pc:docMk/>
            <pc:sldMk cId="3850517402" sldId="288"/>
            <ac:picMk id="5" creationId="{94993B30-36C1-4D2F-8EBF-2C4637E8CA12}"/>
          </ac:picMkLst>
        </pc:picChg>
      </pc:sldChg>
      <pc:sldChg chg="del">
        <pc:chgData name="Rohit Sai Chowdary Potluri" userId="S::rohitsaichowdary.potluri@sjsu.edu::92d57afc-8ef2-40e4-aff2-b9e209eda0ab" providerId="AD" clId="Web-{C6641DF2-C1E7-4D2D-9E29-2E8B91E7978E}" dt="2021-12-02T22:48:17.956" v="372"/>
        <pc:sldMkLst>
          <pc:docMk/>
          <pc:sldMk cId="619125704" sldId="289"/>
        </pc:sldMkLst>
      </pc:sldChg>
      <pc:sldMasterChg chg="del delSldLayout">
        <pc:chgData name="Rohit Sai Chowdary Potluri" userId="S::rohitsaichowdary.potluri@sjsu.edu::92d57afc-8ef2-40e4-aff2-b9e209eda0ab" providerId="AD" clId="Web-{C6641DF2-C1E7-4D2D-9E29-2E8B91E7978E}" dt="2021-12-02T20:54:21.145" v="42"/>
        <pc:sldMasterMkLst>
          <pc:docMk/>
          <pc:sldMasterMk cId="3662158854" sldId="2147483648"/>
        </pc:sldMasterMkLst>
        <pc:sldLayoutChg chg="del">
          <pc:chgData name="Rohit Sai Chowdary Potluri" userId="S::rohitsaichowdary.potluri@sjsu.edu::92d57afc-8ef2-40e4-aff2-b9e209eda0ab" providerId="AD" clId="Web-{C6641DF2-C1E7-4D2D-9E29-2E8B91E7978E}" dt="2021-12-02T20:54:21.145" v="42"/>
          <pc:sldLayoutMkLst>
            <pc:docMk/>
            <pc:sldMasterMk cId="3662158854" sldId="2147483648"/>
            <pc:sldLayoutMk cId="1043437423" sldId="2147483649"/>
          </pc:sldLayoutMkLst>
        </pc:sldLayoutChg>
        <pc:sldLayoutChg chg="del">
          <pc:chgData name="Rohit Sai Chowdary Potluri" userId="S::rohitsaichowdary.potluri@sjsu.edu::92d57afc-8ef2-40e4-aff2-b9e209eda0ab" providerId="AD" clId="Web-{C6641DF2-C1E7-4D2D-9E29-2E8B91E7978E}" dt="2021-12-02T20:54:21.145" v="42"/>
          <pc:sldLayoutMkLst>
            <pc:docMk/>
            <pc:sldMasterMk cId="3662158854" sldId="2147483648"/>
            <pc:sldLayoutMk cId="843616849" sldId="2147483650"/>
          </pc:sldLayoutMkLst>
        </pc:sldLayoutChg>
        <pc:sldLayoutChg chg="del">
          <pc:chgData name="Rohit Sai Chowdary Potluri" userId="S::rohitsaichowdary.potluri@sjsu.edu::92d57afc-8ef2-40e4-aff2-b9e209eda0ab" providerId="AD" clId="Web-{C6641DF2-C1E7-4D2D-9E29-2E8B91E7978E}" dt="2021-12-02T20:54:21.145" v="42"/>
          <pc:sldLayoutMkLst>
            <pc:docMk/>
            <pc:sldMasterMk cId="3662158854" sldId="2147483648"/>
            <pc:sldLayoutMk cId="3688614015" sldId="2147483651"/>
          </pc:sldLayoutMkLst>
        </pc:sldLayoutChg>
        <pc:sldLayoutChg chg="del">
          <pc:chgData name="Rohit Sai Chowdary Potluri" userId="S::rohitsaichowdary.potluri@sjsu.edu::92d57afc-8ef2-40e4-aff2-b9e209eda0ab" providerId="AD" clId="Web-{C6641DF2-C1E7-4D2D-9E29-2E8B91E7978E}" dt="2021-12-02T20:54:21.145" v="42"/>
          <pc:sldLayoutMkLst>
            <pc:docMk/>
            <pc:sldMasterMk cId="3662158854" sldId="2147483648"/>
            <pc:sldLayoutMk cId="3833394417" sldId="2147483652"/>
          </pc:sldLayoutMkLst>
        </pc:sldLayoutChg>
        <pc:sldLayoutChg chg="del">
          <pc:chgData name="Rohit Sai Chowdary Potluri" userId="S::rohitsaichowdary.potluri@sjsu.edu::92d57afc-8ef2-40e4-aff2-b9e209eda0ab" providerId="AD" clId="Web-{C6641DF2-C1E7-4D2D-9E29-2E8B91E7978E}" dt="2021-12-02T20:54:21.145" v="42"/>
          <pc:sldLayoutMkLst>
            <pc:docMk/>
            <pc:sldMasterMk cId="3662158854" sldId="2147483648"/>
            <pc:sldLayoutMk cId="2610937767" sldId="2147483653"/>
          </pc:sldLayoutMkLst>
        </pc:sldLayoutChg>
        <pc:sldLayoutChg chg="del">
          <pc:chgData name="Rohit Sai Chowdary Potluri" userId="S::rohitsaichowdary.potluri@sjsu.edu::92d57afc-8ef2-40e4-aff2-b9e209eda0ab" providerId="AD" clId="Web-{C6641DF2-C1E7-4D2D-9E29-2E8B91E7978E}" dt="2021-12-02T20:54:21.145" v="42"/>
          <pc:sldLayoutMkLst>
            <pc:docMk/>
            <pc:sldMasterMk cId="3662158854" sldId="2147483648"/>
            <pc:sldLayoutMk cId="2038996145" sldId="2147483654"/>
          </pc:sldLayoutMkLst>
        </pc:sldLayoutChg>
        <pc:sldLayoutChg chg="del">
          <pc:chgData name="Rohit Sai Chowdary Potluri" userId="S::rohitsaichowdary.potluri@sjsu.edu::92d57afc-8ef2-40e4-aff2-b9e209eda0ab" providerId="AD" clId="Web-{C6641DF2-C1E7-4D2D-9E29-2E8B91E7978E}" dt="2021-12-02T20:54:21.145" v="42"/>
          <pc:sldLayoutMkLst>
            <pc:docMk/>
            <pc:sldMasterMk cId="3662158854" sldId="2147483648"/>
            <pc:sldLayoutMk cId="3291773535" sldId="2147483655"/>
          </pc:sldLayoutMkLst>
        </pc:sldLayoutChg>
        <pc:sldLayoutChg chg="del">
          <pc:chgData name="Rohit Sai Chowdary Potluri" userId="S::rohitsaichowdary.potluri@sjsu.edu::92d57afc-8ef2-40e4-aff2-b9e209eda0ab" providerId="AD" clId="Web-{C6641DF2-C1E7-4D2D-9E29-2E8B91E7978E}" dt="2021-12-02T20:54:21.145" v="42"/>
          <pc:sldLayoutMkLst>
            <pc:docMk/>
            <pc:sldMasterMk cId="3662158854" sldId="2147483648"/>
            <pc:sldLayoutMk cId="2365079875" sldId="2147483656"/>
          </pc:sldLayoutMkLst>
        </pc:sldLayoutChg>
        <pc:sldLayoutChg chg="del">
          <pc:chgData name="Rohit Sai Chowdary Potluri" userId="S::rohitsaichowdary.potluri@sjsu.edu::92d57afc-8ef2-40e4-aff2-b9e209eda0ab" providerId="AD" clId="Web-{C6641DF2-C1E7-4D2D-9E29-2E8B91E7978E}" dt="2021-12-02T20:54:21.145" v="42"/>
          <pc:sldLayoutMkLst>
            <pc:docMk/>
            <pc:sldMasterMk cId="3662158854" sldId="2147483648"/>
            <pc:sldLayoutMk cId="639505983" sldId="2147483657"/>
          </pc:sldLayoutMkLst>
        </pc:sldLayoutChg>
        <pc:sldLayoutChg chg="del">
          <pc:chgData name="Rohit Sai Chowdary Potluri" userId="S::rohitsaichowdary.potluri@sjsu.edu::92d57afc-8ef2-40e4-aff2-b9e209eda0ab" providerId="AD" clId="Web-{C6641DF2-C1E7-4D2D-9E29-2E8B91E7978E}" dt="2021-12-02T20:54:21.145" v="42"/>
          <pc:sldLayoutMkLst>
            <pc:docMk/>
            <pc:sldMasterMk cId="3662158854" sldId="2147483648"/>
            <pc:sldLayoutMk cId="3210166120" sldId="2147483658"/>
          </pc:sldLayoutMkLst>
        </pc:sldLayoutChg>
        <pc:sldLayoutChg chg="del">
          <pc:chgData name="Rohit Sai Chowdary Potluri" userId="S::rohitsaichowdary.potluri@sjsu.edu::92d57afc-8ef2-40e4-aff2-b9e209eda0ab" providerId="AD" clId="Web-{C6641DF2-C1E7-4D2D-9E29-2E8B91E7978E}" dt="2021-12-02T20:54:21.145" v="42"/>
          <pc:sldLayoutMkLst>
            <pc:docMk/>
            <pc:sldMasterMk cId="3662158854" sldId="2147483648"/>
            <pc:sldLayoutMk cId="4289835043" sldId="2147483659"/>
          </pc:sldLayoutMkLst>
        </pc:sldLayoutChg>
      </pc:sldMasterChg>
      <pc:sldMasterChg chg="add del addSldLayout delSldLayout modSldLayout">
        <pc:chgData name="Rohit Sai Chowdary Potluri" userId="S::rohitsaichowdary.potluri@sjsu.edu::92d57afc-8ef2-40e4-aff2-b9e209eda0ab" providerId="AD" clId="Web-{C6641DF2-C1E7-4D2D-9E29-2E8B91E7978E}" dt="2021-12-02T20:54:34.395" v="43"/>
        <pc:sldMasterMkLst>
          <pc:docMk/>
          <pc:sldMasterMk cId="1045023379" sldId="2147483660"/>
        </pc:sldMasterMkLst>
        <pc:sldLayoutChg chg="add del mod replId">
          <pc:chgData name="Rohit Sai Chowdary Potluri" userId="S::rohitsaichowdary.potluri@sjsu.edu::92d57afc-8ef2-40e4-aff2-b9e209eda0ab" providerId="AD" clId="Web-{C6641DF2-C1E7-4D2D-9E29-2E8B91E7978E}" dt="2021-12-02T20:54:34.395" v="43"/>
          <pc:sldLayoutMkLst>
            <pc:docMk/>
            <pc:sldMasterMk cId="1045023379" sldId="2147483660"/>
            <pc:sldLayoutMk cId="1335848484" sldId="2147483661"/>
          </pc:sldLayoutMkLst>
        </pc:sldLayoutChg>
        <pc:sldLayoutChg chg="add del mod replId">
          <pc:chgData name="Rohit Sai Chowdary Potluri" userId="S::rohitsaichowdary.potluri@sjsu.edu::92d57afc-8ef2-40e4-aff2-b9e209eda0ab" providerId="AD" clId="Web-{C6641DF2-C1E7-4D2D-9E29-2E8B91E7978E}" dt="2021-12-02T20:54:34.395" v="43"/>
          <pc:sldLayoutMkLst>
            <pc:docMk/>
            <pc:sldMasterMk cId="1045023379" sldId="2147483660"/>
            <pc:sldLayoutMk cId="179469932" sldId="2147483662"/>
          </pc:sldLayoutMkLst>
        </pc:sldLayoutChg>
        <pc:sldLayoutChg chg="add del mod replId">
          <pc:chgData name="Rohit Sai Chowdary Potluri" userId="S::rohitsaichowdary.potluri@sjsu.edu::92d57afc-8ef2-40e4-aff2-b9e209eda0ab" providerId="AD" clId="Web-{C6641DF2-C1E7-4D2D-9E29-2E8B91E7978E}" dt="2021-12-02T20:54:34.395" v="43"/>
          <pc:sldLayoutMkLst>
            <pc:docMk/>
            <pc:sldMasterMk cId="1045023379" sldId="2147483660"/>
            <pc:sldLayoutMk cId="2952527266" sldId="2147483663"/>
          </pc:sldLayoutMkLst>
        </pc:sldLayoutChg>
        <pc:sldLayoutChg chg="add del mod replId">
          <pc:chgData name="Rohit Sai Chowdary Potluri" userId="S::rohitsaichowdary.potluri@sjsu.edu::92d57afc-8ef2-40e4-aff2-b9e209eda0ab" providerId="AD" clId="Web-{C6641DF2-C1E7-4D2D-9E29-2E8B91E7978E}" dt="2021-12-02T20:54:34.395" v="43"/>
          <pc:sldLayoutMkLst>
            <pc:docMk/>
            <pc:sldMasterMk cId="1045023379" sldId="2147483660"/>
            <pc:sldLayoutMk cId="4194913307" sldId="2147483664"/>
          </pc:sldLayoutMkLst>
        </pc:sldLayoutChg>
        <pc:sldLayoutChg chg="add del mod replId">
          <pc:chgData name="Rohit Sai Chowdary Potluri" userId="S::rohitsaichowdary.potluri@sjsu.edu::92d57afc-8ef2-40e4-aff2-b9e209eda0ab" providerId="AD" clId="Web-{C6641DF2-C1E7-4D2D-9E29-2E8B91E7978E}" dt="2021-12-02T20:54:34.395" v="43"/>
          <pc:sldLayoutMkLst>
            <pc:docMk/>
            <pc:sldMasterMk cId="1045023379" sldId="2147483660"/>
            <pc:sldLayoutMk cId="2348703049" sldId="2147483665"/>
          </pc:sldLayoutMkLst>
        </pc:sldLayoutChg>
        <pc:sldLayoutChg chg="add del mod replId">
          <pc:chgData name="Rohit Sai Chowdary Potluri" userId="S::rohitsaichowdary.potluri@sjsu.edu::92d57afc-8ef2-40e4-aff2-b9e209eda0ab" providerId="AD" clId="Web-{C6641DF2-C1E7-4D2D-9E29-2E8B91E7978E}" dt="2021-12-02T20:54:34.395" v="43"/>
          <pc:sldLayoutMkLst>
            <pc:docMk/>
            <pc:sldMasterMk cId="1045023379" sldId="2147483660"/>
            <pc:sldLayoutMk cId="1063683017" sldId="2147483666"/>
          </pc:sldLayoutMkLst>
        </pc:sldLayoutChg>
        <pc:sldLayoutChg chg="add del mod replId">
          <pc:chgData name="Rohit Sai Chowdary Potluri" userId="S::rohitsaichowdary.potluri@sjsu.edu::92d57afc-8ef2-40e4-aff2-b9e209eda0ab" providerId="AD" clId="Web-{C6641DF2-C1E7-4D2D-9E29-2E8B91E7978E}" dt="2021-12-02T20:54:34.395" v="43"/>
          <pc:sldLayoutMkLst>
            <pc:docMk/>
            <pc:sldMasterMk cId="1045023379" sldId="2147483660"/>
            <pc:sldLayoutMk cId="2740275962" sldId="2147483667"/>
          </pc:sldLayoutMkLst>
        </pc:sldLayoutChg>
        <pc:sldLayoutChg chg="add del mod replId">
          <pc:chgData name="Rohit Sai Chowdary Potluri" userId="S::rohitsaichowdary.potluri@sjsu.edu::92d57afc-8ef2-40e4-aff2-b9e209eda0ab" providerId="AD" clId="Web-{C6641DF2-C1E7-4D2D-9E29-2E8B91E7978E}" dt="2021-12-02T20:54:34.395" v="43"/>
          <pc:sldLayoutMkLst>
            <pc:docMk/>
            <pc:sldMasterMk cId="1045023379" sldId="2147483660"/>
            <pc:sldLayoutMk cId="1518468218" sldId="2147483668"/>
          </pc:sldLayoutMkLst>
        </pc:sldLayoutChg>
        <pc:sldLayoutChg chg="add del mod replId">
          <pc:chgData name="Rohit Sai Chowdary Potluri" userId="S::rohitsaichowdary.potluri@sjsu.edu::92d57afc-8ef2-40e4-aff2-b9e209eda0ab" providerId="AD" clId="Web-{C6641DF2-C1E7-4D2D-9E29-2E8B91E7978E}" dt="2021-12-02T20:54:34.395" v="43"/>
          <pc:sldLayoutMkLst>
            <pc:docMk/>
            <pc:sldMasterMk cId="1045023379" sldId="2147483660"/>
            <pc:sldLayoutMk cId="1552930122" sldId="2147483669"/>
          </pc:sldLayoutMkLst>
        </pc:sldLayoutChg>
        <pc:sldLayoutChg chg="add del mod replId">
          <pc:chgData name="Rohit Sai Chowdary Potluri" userId="S::rohitsaichowdary.potluri@sjsu.edu::92d57afc-8ef2-40e4-aff2-b9e209eda0ab" providerId="AD" clId="Web-{C6641DF2-C1E7-4D2D-9E29-2E8B91E7978E}" dt="2021-12-02T20:54:34.395" v="43"/>
          <pc:sldLayoutMkLst>
            <pc:docMk/>
            <pc:sldMasterMk cId="1045023379" sldId="2147483660"/>
            <pc:sldLayoutMk cId="2067839026" sldId="2147483670"/>
          </pc:sldLayoutMkLst>
        </pc:sldLayoutChg>
        <pc:sldLayoutChg chg="add del mod replId">
          <pc:chgData name="Rohit Sai Chowdary Potluri" userId="S::rohitsaichowdary.potluri@sjsu.edu::92d57afc-8ef2-40e4-aff2-b9e209eda0ab" providerId="AD" clId="Web-{C6641DF2-C1E7-4D2D-9E29-2E8B91E7978E}" dt="2021-12-02T20:54:34.395" v="43"/>
          <pc:sldLayoutMkLst>
            <pc:docMk/>
            <pc:sldMasterMk cId="1045023379" sldId="2147483660"/>
            <pc:sldLayoutMk cId="3697816589" sldId="2147483671"/>
          </pc:sldLayoutMkLst>
        </pc:sldLayoutChg>
      </pc:sldMasterChg>
      <pc:sldMasterChg chg="add del addSldLayout delSldLayout modSldLayout">
        <pc:chgData name="Rohit Sai Chowdary Potluri" userId="S::rohitsaichowdary.potluri@sjsu.edu::92d57afc-8ef2-40e4-aff2-b9e209eda0ab" providerId="AD" clId="Web-{C6641DF2-C1E7-4D2D-9E29-2E8B91E7978E}" dt="2021-12-02T20:54:54.646" v="44"/>
        <pc:sldMasterMkLst>
          <pc:docMk/>
          <pc:sldMasterMk cId="2883375799" sldId="2147483672"/>
        </pc:sldMasterMkLst>
        <pc:sldLayoutChg chg="add del mod replId">
          <pc:chgData name="Rohit Sai Chowdary Potluri" userId="S::rohitsaichowdary.potluri@sjsu.edu::92d57afc-8ef2-40e4-aff2-b9e209eda0ab" providerId="AD" clId="Web-{C6641DF2-C1E7-4D2D-9E29-2E8B91E7978E}" dt="2021-12-02T20:54:54.646" v="44"/>
          <pc:sldLayoutMkLst>
            <pc:docMk/>
            <pc:sldMasterMk cId="2883375799" sldId="2147483672"/>
            <pc:sldLayoutMk cId="121443356" sldId="2147483673"/>
          </pc:sldLayoutMkLst>
        </pc:sldLayoutChg>
        <pc:sldLayoutChg chg="add del mod replId">
          <pc:chgData name="Rohit Sai Chowdary Potluri" userId="S::rohitsaichowdary.potluri@sjsu.edu::92d57afc-8ef2-40e4-aff2-b9e209eda0ab" providerId="AD" clId="Web-{C6641DF2-C1E7-4D2D-9E29-2E8B91E7978E}" dt="2021-12-02T20:54:54.646" v="44"/>
          <pc:sldLayoutMkLst>
            <pc:docMk/>
            <pc:sldMasterMk cId="2883375799" sldId="2147483672"/>
            <pc:sldLayoutMk cId="178797493" sldId="2147483674"/>
          </pc:sldLayoutMkLst>
        </pc:sldLayoutChg>
        <pc:sldLayoutChg chg="add del mod replId">
          <pc:chgData name="Rohit Sai Chowdary Potluri" userId="S::rohitsaichowdary.potluri@sjsu.edu::92d57afc-8ef2-40e4-aff2-b9e209eda0ab" providerId="AD" clId="Web-{C6641DF2-C1E7-4D2D-9E29-2E8B91E7978E}" dt="2021-12-02T20:54:54.646" v="44"/>
          <pc:sldLayoutMkLst>
            <pc:docMk/>
            <pc:sldMasterMk cId="2883375799" sldId="2147483672"/>
            <pc:sldLayoutMk cId="2232952265" sldId="2147483675"/>
          </pc:sldLayoutMkLst>
        </pc:sldLayoutChg>
        <pc:sldLayoutChg chg="add del mod replId">
          <pc:chgData name="Rohit Sai Chowdary Potluri" userId="S::rohitsaichowdary.potluri@sjsu.edu::92d57afc-8ef2-40e4-aff2-b9e209eda0ab" providerId="AD" clId="Web-{C6641DF2-C1E7-4D2D-9E29-2E8B91E7978E}" dt="2021-12-02T20:54:54.646" v="44"/>
          <pc:sldLayoutMkLst>
            <pc:docMk/>
            <pc:sldMasterMk cId="2883375799" sldId="2147483672"/>
            <pc:sldLayoutMk cId="1926002375" sldId="2147483676"/>
          </pc:sldLayoutMkLst>
        </pc:sldLayoutChg>
        <pc:sldLayoutChg chg="add del mod replId">
          <pc:chgData name="Rohit Sai Chowdary Potluri" userId="S::rohitsaichowdary.potluri@sjsu.edu::92d57afc-8ef2-40e4-aff2-b9e209eda0ab" providerId="AD" clId="Web-{C6641DF2-C1E7-4D2D-9E29-2E8B91E7978E}" dt="2021-12-02T20:54:54.646" v="44"/>
          <pc:sldLayoutMkLst>
            <pc:docMk/>
            <pc:sldMasterMk cId="2883375799" sldId="2147483672"/>
            <pc:sldLayoutMk cId="4040741446" sldId="2147483677"/>
          </pc:sldLayoutMkLst>
        </pc:sldLayoutChg>
        <pc:sldLayoutChg chg="add del mod replId">
          <pc:chgData name="Rohit Sai Chowdary Potluri" userId="S::rohitsaichowdary.potluri@sjsu.edu::92d57afc-8ef2-40e4-aff2-b9e209eda0ab" providerId="AD" clId="Web-{C6641DF2-C1E7-4D2D-9E29-2E8B91E7978E}" dt="2021-12-02T20:54:54.646" v="44"/>
          <pc:sldLayoutMkLst>
            <pc:docMk/>
            <pc:sldMasterMk cId="2883375799" sldId="2147483672"/>
            <pc:sldLayoutMk cId="1356521989" sldId="2147483678"/>
          </pc:sldLayoutMkLst>
        </pc:sldLayoutChg>
        <pc:sldLayoutChg chg="add del mod replId">
          <pc:chgData name="Rohit Sai Chowdary Potluri" userId="S::rohitsaichowdary.potluri@sjsu.edu::92d57afc-8ef2-40e4-aff2-b9e209eda0ab" providerId="AD" clId="Web-{C6641DF2-C1E7-4D2D-9E29-2E8B91E7978E}" dt="2021-12-02T20:54:54.646" v="44"/>
          <pc:sldLayoutMkLst>
            <pc:docMk/>
            <pc:sldMasterMk cId="2883375799" sldId="2147483672"/>
            <pc:sldLayoutMk cId="1503392589" sldId="2147483679"/>
          </pc:sldLayoutMkLst>
        </pc:sldLayoutChg>
        <pc:sldLayoutChg chg="add del mod replId">
          <pc:chgData name="Rohit Sai Chowdary Potluri" userId="S::rohitsaichowdary.potluri@sjsu.edu::92d57afc-8ef2-40e4-aff2-b9e209eda0ab" providerId="AD" clId="Web-{C6641DF2-C1E7-4D2D-9E29-2E8B91E7978E}" dt="2021-12-02T20:54:54.646" v="44"/>
          <pc:sldLayoutMkLst>
            <pc:docMk/>
            <pc:sldMasterMk cId="2883375799" sldId="2147483672"/>
            <pc:sldLayoutMk cId="3272717952" sldId="2147483680"/>
          </pc:sldLayoutMkLst>
        </pc:sldLayoutChg>
        <pc:sldLayoutChg chg="add del mod replId">
          <pc:chgData name="Rohit Sai Chowdary Potluri" userId="S::rohitsaichowdary.potluri@sjsu.edu::92d57afc-8ef2-40e4-aff2-b9e209eda0ab" providerId="AD" clId="Web-{C6641DF2-C1E7-4D2D-9E29-2E8B91E7978E}" dt="2021-12-02T20:54:54.646" v="44"/>
          <pc:sldLayoutMkLst>
            <pc:docMk/>
            <pc:sldMasterMk cId="2883375799" sldId="2147483672"/>
            <pc:sldLayoutMk cId="3176183752" sldId="2147483681"/>
          </pc:sldLayoutMkLst>
        </pc:sldLayoutChg>
        <pc:sldLayoutChg chg="add del mod replId">
          <pc:chgData name="Rohit Sai Chowdary Potluri" userId="S::rohitsaichowdary.potluri@sjsu.edu::92d57afc-8ef2-40e4-aff2-b9e209eda0ab" providerId="AD" clId="Web-{C6641DF2-C1E7-4D2D-9E29-2E8B91E7978E}" dt="2021-12-02T20:54:54.646" v="44"/>
          <pc:sldLayoutMkLst>
            <pc:docMk/>
            <pc:sldMasterMk cId="2883375799" sldId="2147483672"/>
            <pc:sldLayoutMk cId="1058682829" sldId="2147483682"/>
          </pc:sldLayoutMkLst>
        </pc:sldLayoutChg>
        <pc:sldLayoutChg chg="add del mod replId">
          <pc:chgData name="Rohit Sai Chowdary Potluri" userId="S::rohitsaichowdary.potluri@sjsu.edu::92d57afc-8ef2-40e4-aff2-b9e209eda0ab" providerId="AD" clId="Web-{C6641DF2-C1E7-4D2D-9E29-2E8B91E7978E}" dt="2021-12-02T20:54:54.646" v="44"/>
          <pc:sldLayoutMkLst>
            <pc:docMk/>
            <pc:sldMasterMk cId="2883375799" sldId="2147483672"/>
            <pc:sldLayoutMk cId="2465544734" sldId="2147483683"/>
          </pc:sldLayoutMkLst>
        </pc:sldLayoutChg>
      </pc:sldMasterChg>
      <pc:sldMasterChg chg="add del addSldLayout delSldLayout modSldLayout">
        <pc:chgData name="Rohit Sai Chowdary Potluri" userId="S::rohitsaichowdary.potluri@sjsu.edu::92d57afc-8ef2-40e4-aff2-b9e209eda0ab" providerId="AD" clId="Web-{C6641DF2-C1E7-4D2D-9E29-2E8B91E7978E}" dt="2021-12-02T20:59:19.057" v="72"/>
        <pc:sldMasterMkLst>
          <pc:docMk/>
          <pc:sldMasterMk cId="4277419999" sldId="2147483684"/>
        </pc:sldMasterMkLst>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924998420" sldId="2147483685"/>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2380493945" sldId="2147483686"/>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2937093824" sldId="2147483687"/>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2074514454" sldId="2147483688"/>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113528710" sldId="2147483689"/>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1179709897" sldId="2147483690"/>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497123807" sldId="2147483691"/>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3081300491" sldId="2147483692"/>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1449766504" sldId="2147483693"/>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1352475739" sldId="2147483694"/>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3316373092" sldId="2147483695"/>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2718181390" sldId="2147483696"/>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166745120" sldId="2147483697"/>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1519352332" sldId="2147483698"/>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4253039519" sldId="2147483699"/>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3466494203" sldId="2147483700"/>
          </pc:sldLayoutMkLst>
        </pc:sldLayoutChg>
        <pc:sldLayoutChg chg="add del mod replId">
          <pc:chgData name="Rohit Sai Chowdary Potluri" userId="S::rohitsaichowdary.potluri@sjsu.edu::92d57afc-8ef2-40e4-aff2-b9e209eda0ab" providerId="AD" clId="Web-{C6641DF2-C1E7-4D2D-9E29-2E8B91E7978E}" dt="2021-12-02T20:59:19.057" v="72"/>
          <pc:sldLayoutMkLst>
            <pc:docMk/>
            <pc:sldMasterMk cId="4277419999" sldId="2147483684"/>
            <pc:sldLayoutMk cId="606559477" sldId="2147483701"/>
          </pc:sldLayoutMkLst>
        </pc:sldLayoutChg>
      </pc:sldMasterChg>
      <pc:sldMasterChg chg="add del addSldLayout delSldLayout modSldLayout">
        <pc:chgData name="Rohit Sai Chowdary Potluri" userId="S::rohitsaichowdary.potluri@sjsu.edu::92d57afc-8ef2-40e4-aff2-b9e209eda0ab" providerId="AD" clId="Web-{C6641DF2-C1E7-4D2D-9E29-2E8B91E7978E}" dt="2021-12-02T21:00:42.793" v="100"/>
        <pc:sldMasterMkLst>
          <pc:docMk/>
          <pc:sldMasterMk cId="3342286544" sldId="2147483702"/>
        </pc:sldMasterMkLst>
        <pc:sldLayoutChg chg="add del mod replId">
          <pc:chgData name="Rohit Sai Chowdary Potluri" userId="S::rohitsaichowdary.potluri@sjsu.edu::92d57afc-8ef2-40e4-aff2-b9e209eda0ab" providerId="AD" clId="Web-{C6641DF2-C1E7-4D2D-9E29-2E8B91E7978E}" dt="2021-12-02T21:00:42.793" v="100"/>
          <pc:sldLayoutMkLst>
            <pc:docMk/>
            <pc:sldMasterMk cId="3342286544" sldId="2147483702"/>
            <pc:sldLayoutMk cId="664169925" sldId="2147483703"/>
          </pc:sldLayoutMkLst>
        </pc:sldLayoutChg>
        <pc:sldLayoutChg chg="add del mod replId">
          <pc:chgData name="Rohit Sai Chowdary Potluri" userId="S::rohitsaichowdary.potluri@sjsu.edu::92d57afc-8ef2-40e4-aff2-b9e209eda0ab" providerId="AD" clId="Web-{C6641DF2-C1E7-4D2D-9E29-2E8B91E7978E}" dt="2021-12-02T21:00:42.793" v="100"/>
          <pc:sldLayoutMkLst>
            <pc:docMk/>
            <pc:sldMasterMk cId="3342286544" sldId="2147483702"/>
            <pc:sldLayoutMk cId="4082273650" sldId="2147483704"/>
          </pc:sldLayoutMkLst>
        </pc:sldLayoutChg>
        <pc:sldLayoutChg chg="add del mod replId">
          <pc:chgData name="Rohit Sai Chowdary Potluri" userId="S::rohitsaichowdary.potluri@sjsu.edu::92d57afc-8ef2-40e4-aff2-b9e209eda0ab" providerId="AD" clId="Web-{C6641DF2-C1E7-4D2D-9E29-2E8B91E7978E}" dt="2021-12-02T21:00:42.793" v="100"/>
          <pc:sldLayoutMkLst>
            <pc:docMk/>
            <pc:sldMasterMk cId="3342286544" sldId="2147483702"/>
            <pc:sldLayoutMk cId="404004533" sldId="2147483705"/>
          </pc:sldLayoutMkLst>
        </pc:sldLayoutChg>
        <pc:sldLayoutChg chg="add del mod replId">
          <pc:chgData name="Rohit Sai Chowdary Potluri" userId="S::rohitsaichowdary.potluri@sjsu.edu::92d57afc-8ef2-40e4-aff2-b9e209eda0ab" providerId="AD" clId="Web-{C6641DF2-C1E7-4D2D-9E29-2E8B91E7978E}" dt="2021-12-02T21:00:42.793" v="100"/>
          <pc:sldLayoutMkLst>
            <pc:docMk/>
            <pc:sldMasterMk cId="3342286544" sldId="2147483702"/>
            <pc:sldLayoutMk cId="3813594283" sldId="2147483706"/>
          </pc:sldLayoutMkLst>
        </pc:sldLayoutChg>
        <pc:sldLayoutChg chg="add del mod replId">
          <pc:chgData name="Rohit Sai Chowdary Potluri" userId="S::rohitsaichowdary.potluri@sjsu.edu::92d57afc-8ef2-40e4-aff2-b9e209eda0ab" providerId="AD" clId="Web-{C6641DF2-C1E7-4D2D-9E29-2E8B91E7978E}" dt="2021-12-02T21:00:42.793" v="100"/>
          <pc:sldLayoutMkLst>
            <pc:docMk/>
            <pc:sldMasterMk cId="3342286544" sldId="2147483702"/>
            <pc:sldLayoutMk cId="91837692" sldId="2147483707"/>
          </pc:sldLayoutMkLst>
        </pc:sldLayoutChg>
        <pc:sldLayoutChg chg="add del mod replId">
          <pc:chgData name="Rohit Sai Chowdary Potluri" userId="S::rohitsaichowdary.potluri@sjsu.edu::92d57afc-8ef2-40e4-aff2-b9e209eda0ab" providerId="AD" clId="Web-{C6641DF2-C1E7-4D2D-9E29-2E8B91E7978E}" dt="2021-12-02T21:00:42.793" v="100"/>
          <pc:sldLayoutMkLst>
            <pc:docMk/>
            <pc:sldMasterMk cId="3342286544" sldId="2147483702"/>
            <pc:sldLayoutMk cId="4093554528" sldId="2147483708"/>
          </pc:sldLayoutMkLst>
        </pc:sldLayoutChg>
        <pc:sldLayoutChg chg="add del mod replId">
          <pc:chgData name="Rohit Sai Chowdary Potluri" userId="S::rohitsaichowdary.potluri@sjsu.edu::92d57afc-8ef2-40e4-aff2-b9e209eda0ab" providerId="AD" clId="Web-{C6641DF2-C1E7-4D2D-9E29-2E8B91E7978E}" dt="2021-12-02T21:00:42.793" v="100"/>
          <pc:sldLayoutMkLst>
            <pc:docMk/>
            <pc:sldMasterMk cId="3342286544" sldId="2147483702"/>
            <pc:sldLayoutMk cId="3023417342" sldId="2147483709"/>
          </pc:sldLayoutMkLst>
        </pc:sldLayoutChg>
        <pc:sldLayoutChg chg="add del mod replId">
          <pc:chgData name="Rohit Sai Chowdary Potluri" userId="S::rohitsaichowdary.potluri@sjsu.edu::92d57afc-8ef2-40e4-aff2-b9e209eda0ab" providerId="AD" clId="Web-{C6641DF2-C1E7-4D2D-9E29-2E8B91E7978E}" dt="2021-12-02T21:00:42.793" v="100"/>
          <pc:sldLayoutMkLst>
            <pc:docMk/>
            <pc:sldMasterMk cId="3342286544" sldId="2147483702"/>
            <pc:sldLayoutMk cId="2905889721" sldId="2147483710"/>
          </pc:sldLayoutMkLst>
        </pc:sldLayoutChg>
        <pc:sldLayoutChg chg="add del mod replId">
          <pc:chgData name="Rohit Sai Chowdary Potluri" userId="S::rohitsaichowdary.potluri@sjsu.edu::92d57afc-8ef2-40e4-aff2-b9e209eda0ab" providerId="AD" clId="Web-{C6641DF2-C1E7-4D2D-9E29-2E8B91E7978E}" dt="2021-12-02T21:00:42.793" v="100"/>
          <pc:sldLayoutMkLst>
            <pc:docMk/>
            <pc:sldMasterMk cId="3342286544" sldId="2147483702"/>
            <pc:sldLayoutMk cId="1703432013" sldId="2147483711"/>
          </pc:sldLayoutMkLst>
        </pc:sldLayoutChg>
        <pc:sldLayoutChg chg="add del mod replId">
          <pc:chgData name="Rohit Sai Chowdary Potluri" userId="S::rohitsaichowdary.potluri@sjsu.edu::92d57afc-8ef2-40e4-aff2-b9e209eda0ab" providerId="AD" clId="Web-{C6641DF2-C1E7-4D2D-9E29-2E8B91E7978E}" dt="2021-12-02T21:00:42.793" v="100"/>
          <pc:sldLayoutMkLst>
            <pc:docMk/>
            <pc:sldMasterMk cId="3342286544" sldId="2147483702"/>
            <pc:sldLayoutMk cId="1219211457" sldId="2147483712"/>
          </pc:sldLayoutMkLst>
        </pc:sldLayoutChg>
        <pc:sldLayoutChg chg="add del mod replId">
          <pc:chgData name="Rohit Sai Chowdary Potluri" userId="S::rohitsaichowdary.potluri@sjsu.edu::92d57afc-8ef2-40e4-aff2-b9e209eda0ab" providerId="AD" clId="Web-{C6641DF2-C1E7-4D2D-9E29-2E8B91E7978E}" dt="2021-12-02T21:00:42.793" v="100"/>
          <pc:sldLayoutMkLst>
            <pc:docMk/>
            <pc:sldMasterMk cId="3342286544" sldId="2147483702"/>
            <pc:sldLayoutMk cId="3652686000" sldId="2147483713"/>
          </pc:sldLayoutMkLst>
        </pc:sldLayoutChg>
      </pc:sldMasterChg>
      <pc:sldMasterChg chg="add del addSldLayout delSldLayout modSldLayout">
        <pc:chgData name="Rohit Sai Chowdary Potluri" userId="S::rohitsaichowdary.potluri@sjsu.edu::92d57afc-8ef2-40e4-aff2-b9e209eda0ab" providerId="AD" clId="Web-{C6641DF2-C1E7-4D2D-9E29-2E8B91E7978E}" dt="2021-12-02T21:00:50.621" v="101"/>
        <pc:sldMasterMkLst>
          <pc:docMk/>
          <pc:sldMasterMk cId="3449652896" sldId="2147483714"/>
        </pc:sldMasterMkLst>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1960181996" sldId="2147483715"/>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3200083033" sldId="2147483716"/>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2132833137" sldId="2147483717"/>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942681558" sldId="2147483718"/>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4042122576" sldId="2147483719"/>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648205915" sldId="2147483720"/>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3018680002" sldId="2147483721"/>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3308249943" sldId="2147483722"/>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1026993452" sldId="2147483723"/>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2312857994" sldId="2147483724"/>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4197593594" sldId="2147483725"/>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1495639215" sldId="2147483726"/>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3250508487" sldId="2147483727"/>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2030711612" sldId="2147483728"/>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2148385020" sldId="2147483729"/>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1401469806" sldId="2147483730"/>
          </pc:sldLayoutMkLst>
        </pc:sldLayoutChg>
        <pc:sldLayoutChg chg="add del mod replId">
          <pc:chgData name="Rohit Sai Chowdary Potluri" userId="S::rohitsaichowdary.potluri@sjsu.edu::92d57afc-8ef2-40e4-aff2-b9e209eda0ab" providerId="AD" clId="Web-{C6641DF2-C1E7-4D2D-9E29-2E8B91E7978E}" dt="2021-12-02T21:00:50.621" v="101"/>
          <pc:sldLayoutMkLst>
            <pc:docMk/>
            <pc:sldMasterMk cId="3449652896" sldId="2147483714"/>
            <pc:sldLayoutMk cId="1786575269" sldId="2147483731"/>
          </pc:sldLayoutMkLst>
        </pc:sldLayoutChg>
      </pc:sldMasterChg>
      <pc:sldMasterChg chg="add del addSldLayout delSldLayout modSldLayout">
        <pc:chgData name="Rohit Sai Chowdary Potluri" userId="S::rohitsaichowdary.potluri@sjsu.edu::92d57afc-8ef2-40e4-aff2-b9e209eda0ab" providerId="AD" clId="Web-{C6641DF2-C1E7-4D2D-9E29-2E8B91E7978E}" dt="2021-12-02T21:01:13.575" v="102"/>
        <pc:sldMasterMkLst>
          <pc:docMk/>
          <pc:sldMasterMk cId="3286406278" sldId="2147483732"/>
        </pc:sldMasterMkLst>
        <pc:sldLayoutChg chg="add del mod replId">
          <pc:chgData name="Rohit Sai Chowdary Potluri" userId="S::rohitsaichowdary.potluri@sjsu.edu::92d57afc-8ef2-40e4-aff2-b9e209eda0ab" providerId="AD" clId="Web-{C6641DF2-C1E7-4D2D-9E29-2E8B91E7978E}" dt="2021-12-02T21:01:13.575" v="102"/>
          <pc:sldLayoutMkLst>
            <pc:docMk/>
            <pc:sldMasterMk cId="3286406278" sldId="2147483732"/>
            <pc:sldLayoutMk cId="878669349" sldId="2147483733"/>
          </pc:sldLayoutMkLst>
        </pc:sldLayoutChg>
        <pc:sldLayoutChg chg="add del mod replId">
          <pc:chgData name="Rohit Sai Chowdary Potluri" userId="S::rohitsaichowdary.potluri@sjsu.edu::92d57afc-8ef2-40e4-aff2-b9e209eda0ab" providerId="AD" clId="Web-{C6641DF2-C1E7-4D2D-9E29-2E8B91E7978E}" dt="2021-12-02T21:01:13.575" v="102"/>
          <pc:sldLayoutMkLst>
            <pc:docMk/>
            <pc:sldMasterMk cId="3286406278" sldId="2147483732"/>
            <pc:sldLayoutMk cId="2379223340" sldId="2147483734"/>
          </pc:sldLayoutMkLst>
        </pc:sldLayoutChg>
        <pc:sldLayoutChg chg="add del mod replId">
          <pc:chgData name="Rohit Sai Chowdary Potluri" userId="S::rohitsaichowdary.potluri@sjsu.edu::92d57afc-8ef2-40e4-aff2-b9e209eda0ab" providerId="AD" clId="Web-{C6641DF2-C1E7-4D2D-9E29-2E8B91E7978E}" dt="2021-12-02T21:01:13.575" v="102"/>
          <pc:sldLayoutMkLst>
            <pc:docMk/>
            <pc:sldMasterMk cId="3286406278" sldId="2147483732"/>
            <pc:sldLayoutMk cId="4286769242" sldId="2147483735"/>
          </pc:sldLayoutMkLst>
        </pc:sldLayoutChg>
        <pc:sldLayoutChg chg="add del mod replId">
          <pc:chgData name="Rohit Sai Chowdary Potluri" userId="S::rohitsaichowdary.potluri@sjsu.edu::92d57afc-8ef2-40e4-aff2-b9e209eda0ab" providerId="AD" clId="Web-{C6641DF2-C1E7-4D2D-9E29-2E8B91E7978E}" dt="2021-12-02T21:01:13.575" v="102"/>
          <pc:sldLayoutMkLst>
            <pc:docMk/>
            <pc:sldMasterMk cId="3286406278" sldId="2147483732"/>
            <pc:sldLayoutMk cId="2466460255" sldId="2147483736"/>
          </pc:sldLayoutMkLst>
        </pc:sldLayoutChg>
        <pc:sldLayoutChg chg="add del mod replId">
          <pc:chgData name="Rohit Sai Chowdary Potluri" userId="S::rohitsaichowdary.potluri@sjsu.edu::92d57afc-8ef2-40e4-aff2-b9e209eda0ab" providerId="AD" clId="Web-{C6641DF2-C1E7-4D2D-9E29-2E8B91E7978E}" dt="2021-12-02T21:01:13.575" v="102"/>
          <pc:sldLayoutMkLst>
            <pc:docMk/>
            <pc:sldMasterMk cId="3286406278" sldId="2147483732"/>
            <pc:sldLayoutMk cId="1424006391" sldId="2147483737"/>
          </pc:sldLayoutMkLst>
        </pc:sldLayoutChg>
        <pc:sldLayoutChg chg="add del mod replId">
          <pc:chgData name="Rohit Sai Chowdary Potluri" userId="S::rohitsaichowdary.potluri@sjsu.edu::92d57afc-8ef2-40e4-aff2-b9e209eda0ab" providerId="AD" clId="Web-{C6641DF2-C1E7-4D2D-9E29-2E8B91E7978E}" dt="2021-12-02T21:01:13.575" v="102"/>
          <pc:sldLayoutMkLst>
            <pc:docMk/>
            <pc:sldMasterMk cId="3286406278" sldId="2147483732"/>
            <pc:sldLayoutMk cId="3971041297" sldId="2147483738"/>
          </pc:sldLayoutMkLst>
        </pc:sldLayoutChg>
        <pc:sldLayoutChg chg="add del mod replId">
          <pc:chgData name="Rohit Sai Chowdary Potluri" userId="S::rohitsaichowdary.potluri@sjsu.edu::92d57afc-8ef2-40e4-aff2-b9e209eda0ab" providerId="AD" clId="Web-{C6641DF2-C1E7-4D2D-9E29-2E8B91E7978E}" dt="2021-12-02T21:01:13.575" v="102"/>
          <pc:sldLayoutMkLst>
            <pc:docMk/>
            <pc:sldMasterMk cId="3286406278" sldId="2147483732"/>
            <pc:sldLayoutMk cId="295608397" sldId="2147483739"/>
          </pc:sldLayoutMkLst>
        </pc:sldLayoutChg>
        <pc:sldLayoutChg chg="add del mod replId">
          <pc:chgData name="Rohit Sai Chowdary Potluri" userId="S::rohitsaichowdary.potluri@sjsu.edu::92d57afc-8ef2-40e4-aff2-b9e209eda0ab" providerId="AD" clId="Web-{C6641DF2-C1E7-4D2D-9E29-2E8B91E7978E}" dt="2021-12-02T21:01:13.575" v="102"/>
          <pc:sldLayoutMkLst>
            <pc:docMk/>
            <pc:sldMasterMk cId="3286406278" sldId="2147483732"/>
            <pc:sldLayoutMk cId="3614366690" sldId="2147483740"/>
          </pc:sldLayoutMkLst>
        </pc:sldLayoutChg>
        <pc:sldLayoutChg chg="add del mod replId">
          <pc:chgData name="Rohit Sai Chowdary Potluri" userId="S::rohitsaichowdary.potluri@sjsu.edu::92d57afc-8ef2-40e4-aff2-b9e209eda0ab" providerId="AD" clId="Web-{C6641DF2-C1E7-4D2D-9E29-2E8B91E7978E}" dt="2021-12-02T21:01:13.575" v="102"/>
          <pc:sldLayoutMkLst>
            <pc:docMk/>
            <pc:sldMasterMk cId="3286406278" sldId="2147483732"/>
            <pc:sldLayoutMk cId="3924044080" sldId="2147483741"/>
          </pc:sldLayoutMkLst>
        </pc:sldLayoutChg>
        <pc:sldLayoutChg chg="add del mod replId">
          <pc:chgData name="Rohit Sai Chowdary Potluri" userId="S::rohitsaichowdary.potluri@sjsu.edu::92d57afc-8ef2-40e4-aff2-b9e209eda0ab" providerId="AD" clId="Web-{C6641DF2-C1E7-4D2D-9E29-2E8B91E7978E}" dt="2021-12-02T21:01:13.575" v="102"/>
          <pc:sldLayoutMkLst>
            <pc:docMk/>
            <pc:sldMasterMk cId="3286406278" sldId="2147483732"/>
            <pc:sldLayoutMk cId="3791692071" sldId="2147483742"/>
          </pc:sldLayoutMkLst>
        </pc:sldLayoutChg>
        <pc:sldLayoutChg chg="add del mod replId">
          <pc:chgData name="Rohit Sai Chowdary Potluri" userId="S::rohitsaichowdary.potluri@sjsu.edu::92d57afc-8ef2-40e4-aff2-b9e209eda0ab" providerId="AD" clId="Web-{C6641DF2-C1E7-4D2D-9E29-2E8B91E7978E}" dt="2021-12-02T21:01:13.575" v="102"/>
          <pc:sldLayoutMkLst>
            <pc:docMk/>
            <pc:sldMasterMk cId="3286406278" sldId="2147483732"/>
            <pc:sldLayoutMk cId="2949477213" sldId="2147483743"/>
          </pc:sldLayoutMkLst>
        </pc:sldLayoutChg>
      </pc:sldMasterChg>
      <pc:sldMasterChg chg="add addSldLayout modSldLayout">
        <pc:chgData name="Rohit Sai Chowdary Potluri" userId="S::rohitsaichowdary.potluri@sjsu.edu::92d57afc-8ef2-40e4-aff2-b9e209eda0ab" providerId="AD" clId="Web-{C6641DF2-C1E7-4D2D-9E29-2E8B91E7978E}" dt="2021-12-02T21:01:13.575" v="102"/>
        <pc:sldMasterMkLst>
          <pc:docMk/>
          <pc:sldMasterMk cId="3291884941" sldId="2147483744"/>
        </pc:sldMasterMkLst>
        <pc:sldLayoutChg chg="add mod replId">
          <pc:chgData name="Rohit Sai Chowdary Potluri" userId="S::rohitsaichowdary.potluri@sjsu.edu::92d57afc-8ef2-40e4-aff2-b9e209eda0ab" providerId="AD" clId="Web-{C6641DF2-C1E7-4D2D-9E29-2E8B91E7978E}" dt="2021-12-02T21:01:13.575" v="102"/>
          <pc:sldLayoutMkLst>
            <pc:docMk/>
            <pc:sldMasterMk cId="3291884941" sldId="2147483744"/>
            <pc:sldLayoutMk cId="2448840014" sldId="2147483745"/>
          </pc:sldLayoutMkLst>
        </pc:sldLayoutChg>
        <pc:sldLayoutChg chg="add mod replId">
          <pc:chgData name="Rohit Sai Chowdary Potluri" userId="S::rohitsaichowdary.potluri@sjsu.edu::92d57afc-8ef2-40e4-aff2-b9e209eda0ab" providerId="AD" clId="Web-{C6641DF2-C1E7-4D2D-9E29-2E8B91E7978E}" dt="2021-12-02T21:01:13.575" v="102"/>
          <pc:sldLayoutMkLst>
            <pc:docMk/>
            <pc:sldMasterMk cId="3291884941" sldId="2147483744"/>
            <pc:sldLayoutMk cId="420548281" sldId="2147483746"/>
          </pc:sldLayoutMkLst>
        </pc:sldLayoutChg>
        <pc:sldLayoutChg chg="add mod replId">
          <pc:chgData name="Rohit Sai Chowdary Potluri" userId="S::rohitsaichowdary.potluri@sjsu.edu::92d57afc-8ef2-40e4-aff2-b9e209eda0ab" providerId="AD" clId="Web-{C6641DF2-C1E7-4D2D-9E29-2E8B91E7978E}" dt="2021-12-02T21:01:13.575" v="102"/>
          <pc:sldLayoutMkLst>
            <pc:docMk/>
            <pc:sldMasterMk cId="3291884941" sldId="2147483744"/>
            <pc:sldLayoutMk cId="3529202430" sldId="2147483747"/>
          </pc:sldLayoutMkLst>
        </pc:sldLayoutChg>
        <pc:sldLayoutChg chg="add mod replId">
          <pc:chgData name="Rohit Sai Chowdary Potluri" userId="S::rohitsaichowdary.potluri@sjsu.edu::92d57afc-8ef2-40e4-aff2-b9e209eda0ab" providerId="AD" clId="Web-{C6641DF2-C1E7-4D2D-9E29-2E8B91E7978E}" dt="2021-12-02T21:01:13.575" v="102"/>
          <pc:sldLayoutMkLst>
            <pc:docMk/>
            <pc:sldMasterMk cId="3291884941" sldId="2147483744"/>
            <pc:sldLayoutMk cId="2590740431" sldId="2147483748"/>
          </pc:sldLayoutMkLst>
        </pc:sldLayoutChg>
        <pc:sldLayoutChg chg="add mod replId">
          <pc:chgData name="Rohit Sai Chowdary Potluri" userId="S::rohitsaichowdary.potluri@sjsu.edu::92d57afc-8ef2-40e4-aff2-b9e209eda0ab" providerId="AD" clId="Web-{C6641DF2-C1E7-4D2D-9E29-2E8B91E7978E}" dt="2021-12-02T21:01:13.575" v="102"/>
          <pc:sldLayoutMkLst>
            <pc:docMk/>
            <pc:sldMasterMk cId="3291884941" sldId="2147483744"/>
            <pc:sldLayoutMk cId="2236806736" sldId="2147483749"/>
          </pc:sldLayoutMkLst>
        </pc:sldLayoutChg>
        <pc:sldLayoutChg chg="add mod replId">
          <pc:chgData name="Rohit Sai Chowdary Potluri" userId="S::rohitsaichowdary.potluri@sjsu.edu::92d57afc-8ef2-40e4-aff2-b9e209eda0ab" providerId="AD" clId="Web-{C6641DF2-C1E7-4D2D-9E29-2E8B91E7978E}" dt="2021-12-02T21:01:13.575" v="102"/>
          <pc:sldLayoutMkLst>
            <pc:docMk/>
            <pc:sldMasterMk cId="3291884941" sldId="2147483744"/>
            <pc:sldLayoutMk cId="2793528736" sldId="2147483750"/>
          </pc:sldLayoutMkLst>
        </pc:sldLayoutChg>
        <pc:sldLayoutChg chg="add mod replId">
          <pc:chgData name="Rohit Sai Chowdary Potluri" userId="S::rohitsaichowdary.potluri@sjsu.edu::92d57afc-8ef2-40e4-aff2-b9e209eda0ab" providerId="AD" clId="Web-{C6641DF2-C1E7-4D2D-9E29-2E8B91E7978E}" dt="2021-12-02T21:01:13.575" v="102"/>
          <pc:sldLayoutMkLst>
            <pc:docMk/>
            <pc:sldMasterMk cId="3291884941" sldId="2147483744"/>
            <pc:sldLayoutMk cId="4233960598" sldId="2147483751"/>
          </pc:sldLayoutMkLst>
        </pc:sldLayoutChg>
        <pc:sldLayoutChg chg="add mod replId">
          <pc:chgData name="Rohit Sai Chowdary Potluri" userId="S::rohitsaichowdary.potluri@sjsu.edu::92d57afc-8ef2-40e4-aff2-b9e209eda0ab" providerId="AD" clId="Web-{C6641DF2-C1E7-4D2D-9E29-2E8B91E7978E}" dt="2021-12-02T21:01:13.575" v="102"/>
          <pc:sldLayoutMkLst>
            <pc:docMk/>
            <pc:sldMasterMk cId="3291884941" sldId="2147483744"/>
            <pc:sldLayoutMk cId="3373261360" sldId="2147483752"/>
          </pc:sldLayoutMkLst>
        </pc:sldLayoutChg>
        <pc:sldLayoutChg chg="add mod replId">
          <pc:chgData name="Rohit Sai Chowdary Potluri" userId="S::rohitsaichowdary.potluri@sjsu.edu::92d57afc-8ef2-40e4-aff2-b9e209eda0ab" providerId="AD" clId="Web-{C6641DF2-C1E7-4D2D-9E29-2E8B91E7978E}" dt="2021-12-02T21:01:13.575" v="102"/>
          <pc:sldLayoutMkLst>
            <pc:docMk/>
            <pc:sldMasterMk cId="3291884941" sldId="2147483744"/>
            <pc:sldLayoutMk cId="4202076631" sldId="2147483753"/>
          </pc:sldLayoutMkLst>
        </pc:sldLayoutChg>
        <pc:sldLayoutChg chg="add mod replId">
          <pc:chgData name="Rohit Sai Chowdary Potluri" userId="S::rohitsaichowdary.potluri@sjsu.edu::92d57afc-8ef2-40e4-aff2-b9e209eda0ab" providerId="AD" clId="Web-{C6641DF2-C1E7-4D2D-9E29-2E8B91E7978E}" dt="2021-12-02T21:01:13.575" v="102"/>
          <pc:sldLayoutMkLst>
            <pc:docMk/>
            <pc:sldMasterMk cId="3291884941" sldId="2147483744"/>
            <pc:sldLayoutMk cId="3689455760" sldId="2147483754"/>
          </pc:sldLayoutMkLst>
        </pc:sldLayoutChg>
        <pc:sldLayoutChg chg="add mod replId">
          <pc:chgData name="Rohit Sai Chowdary Potluri" userId="S::rohitsaichowdary.potluri@sjsu.edu::92d57afc-8ef2-40e4-aff2-b9e209eda0ab" providerId="AD" clId="Web-{C6641DF2-C1E7-4D2D-9E29-2E8B91E7978E}" dt="2021-12-02T21:01:13.575" v="102"/>
          <pc:sldLayoutMkLst>
            <pc:docMk/>
            <pc:sldMasterMk cId="3291884941" sldId="2147483744"/>
            <pc:sldLayoutMk cId="2616812088" sldId="2147483755"/>
          </pc:sldLayoutMkLst>
        </pc:sldLayoutChg>
      </pc:sldMasterChg>
    </pc:docChg>
  </pc:docChgLst>
  <pc:docChgLst>
    <pc:chgData name="Hisaam Hashim Hashim" userId="S::syedhisaam.hashim@sjsu.edu::d3478d1e-762e-4c97-bfe6-4920bab9f6bd" providerId="AD" clId="Web-{5BC750F7-CC57-4DAB-B819-AFF10076FF70}"/>
    <pc:docChg chg="addSld delSld modSld sldOrd">
      <pc:chgData name="Hisaam Hashim Hashim" userId="S::syedhisaam.hashim@sjsu.edu::d3478d1e-762e-4c97-bfe6-4920bab9f6bd" providerId="AD" clId="Web-{5BC750F7-CC57-4DAB-B819-AFF10076FF70}" dt="2021-12-02T04:44:25.175" v="2137" actId="1076"/>
      <pc:docMkLst>
        <pc:docMk/>
      </pc:docMkLst>
      <pc:sldChg chg="addSp modSp">
        <pc:chgData name="Hisaam Hashim Hashim" userId="S::syedhisaam.hashim@sjsu.edu::d3478d1e-762e-4c97-bfe6-4920bab9f6bd" providerId="AD" clId="Web-{5BC750F7-CC57-4DAB-B819-AFF10076FF70}" dt="2021-12-02T04:44:25.175" v="2137" actId="1076"/>
        <pc:sldMkLst>
          <pc:docMk/>
          <pc:sldMk cId="3944333629" sldId="256"/>
        </pc:sldMkLst>
        <pc:spChg chg="mod">
          <ac:chgData name="Hisaam Hashim Hashim" userId="S::syedhisaam.hashim@sjsu.edu::d3478d1e-762e-4c97-bfe6-4920bab9f6bd" providerId="AD" clId="Web-{5BC750F7-CC57-4DAB-B819-AFF10076FF70}" dt="2021-12-02T04:44:25.175" v="2137" actId="1076"/>
          <ac:spMkLst>
            <pc:docMk/>
            <pc:sldMk cId="3944333629" sldId="256"/>
            <ac:spMk id="2" creationId="{3BB10D88-2EDF-1D4A-A529-A547F5F697B5}"/>
          </ac:spMkLst>
        </pc:spChg>
        <pc:spChg chg="mod">
          <ac:chgData name="Hisaam Hashim Hashim" userId="S::syedhisaam.hashim@sjsu.edu::d3478d1e-762e-4c97-bfe6-4920bab9f6bd" providerId="AD" clId="Web-{5BC750F7-CC57-4DAB-B819-AFF10076FF70}" dt="2021-12-02T04:40:30.412" v="2107" actId="14100"/>
          <ac:spMkLst>
            <pc:docMk/>
            <pc:sldMk cId="3944333629" sldId="256"/>
            <ac:spMk id="3" creationId="{777A9284-FD81-DB46-9334-683BFABC515F}"/>
          </ac:spMkLst>
        </pc:spChg>
        <pc:spChg chg="add mod">
          <ac:chgData name="Hisaam Hashim Hashim" userId="S::syedhisaam.hashim@sjsu.edu::d3478d1e-762e-4c97-bfe6-4920bab9f6bd" providerId="AD" clId="Web-{5BC750F7-CC57-4DAB-B819-AFF10076FF70}" dt="2021-12-02T04:41:33.010" v="2135" actId="1076"/>
          <ac:spMkLst>
            <pc:docMk/>
            <pc:sldMk cId="3944333629" sldId="256"/>
            <ac:spMk id="4" creationId="{D8093BD2-FD1E-48EC-8A2F-E9465357DE73}"/>
          </ac:spMkLst>
        </pc:spChg>
      </pc:sldChg>
      <pc:sldChg chg="modSp del">
        <pc:chgData name="Hisaam Hashim Hashim" userId="S::syedhisaam.hashim@sjsu.edu::d3478d1e-762e-4c97-bfe6-4920bab9f6bd" providerId="AD" clId="Web-{5BC750F7-CC57-4DAB-B819-AFF10076FF70}" dt="2021-12-02T03:01:44.241" v="99"/>
        <pc:sldMkLst>
          <pc:docMk/>
          <pc:sldMk cId="3028489755" sldId="257"/>
        </pc:sldMkLst>
        <pc:spChg chg="mod">
          <ac:chgData name="Hisaam Hashim Hashim" userId="S::syedhisaam.hashim@sjsu.edu::d3478d1e-762e-4c97-bfe6-4920bab9f6bd" providerId="AD" clId="Web-{5BC750F7-CC57-4DAB-B819-AFF10076FF70}" dt="2021-12-02T02:49:36.623" v="3" actId="20577"/>
          <ac:spMkLst>
            <pc:docMk/>
            <pc:sldMk cId="3028489755" sldId="257"/>
            <ac:spMk id="2" creationId="{28E37EC5-FB65-E54C-9CC3-CE38C06609A0}"/>
          </ac:spMkLst>
        </pc:spChg>
        <pc:spChg chg="mod">
          <ac:chgData name="Hisaam Hashim Hashim" userId="S::syedhisaam.hashim@sjsu.edu::d3478d1e-762e-4c97-bfe6-4920bab9f6bd" providerId="AD" clId="Web-{5BC750F7-CC57-4DAB-B819-AFF10076FF70}" dt="2021-12-02T03:01:36.834" v="98" actId="20577"/>
          <ac:spMkLst>
            <pc:docMk/>
            <pc:sldMk cId="3028489755" sldId="257"/>
            <ac:spMk id="3" creationId="{9A528183-5DC5-CD48-B235-E5647BFCC7FE}"/>
          </ac:spMkLst>
        </pc:spChg>
      </pc:sldChg>
      <pc:sldChg chg="modSp add replId">
        <pc:chgData name="Hisaam Hashim Hashim" userId="S::syedhisaam.hashim@sjsu.edu::d3478d1e-762e-4c97-bfe6-4920bab9f6bd" providerId="AD" clId="Web-{5BC750F7-CC57-4DAB-B819-AFF10076FF70}" dt="2021-12-02T03:47:44.756" v="821" actId="20577"/>
        <pc:sldMkLst>
          <pc:docMk/>
          <pc:sldMk cId="144450899" sldId="265"/>
        </pc:sldMkLst>
        <pc:spChg chg="mod">
          <ac:chgData name="Hisaam Hashim Hashim" userId="S::syedhisaam.hashim@sjsu.edu::d3478d1e-762e-4c97-bfe6-4920bab9f6bd" providerId="AD" clId="Web-{5BC750F7-CC57-4DAB-B819-AFF10076FF70}" dt="2021-12-02T03:46:39.331" v="778" actId="20577"/>
          <ac:spMkLst>
            <pc:docMk/>
            <pc:sldMk cId="144450899" sldId="265"/>
            <ac:spMk id="2" creationId="{28E37EC5-FB65-E54C-9CC3-CE38C06609A0}"/>
          </ac:spMkLst>
        </pc:spChg>
        <pc:spChg chg="mod">
          <ac:chgData name="Hisaam Hashim Hashim" userId="S::syedhisaam.hashim@sjsu.edu::d3478d1e-762e-4c97-bfe6-4920bab9f6bd" providerId="AD" clId="Web-{5BC750F7-CC57-4DAB-B819-AFF10076FF70}" dt="2021-12-02T03:47:44.756" v="821" actId="20577"/>
          <ac:spMkLst>
            <pc:docMk/>
            <pc:sldMk cId="144450899" sldId="265"/>
            <ac:spMk id="3" creationId="{9A528183-5DC5-CD48-B235-E5647BFCC7FE}"/>
          </ac:spMkLst>
        </pc:spChg>
      </pc:sldChg>
      <pc:sldChg chg="addSp modSp add replId">
        <pc:chgData name="Hisaam Hashim Hashim" userId="S::syedhisaam.hashim@sjsu.edu::d3478d1e-762e-4c97-bfe6-4920bab9f6bd" providerId="AD" clId="Web-{5BC750F7-CC57-4DAB-B819-AFF10076FF70}" dt="2021-12-02T03:45:46.406" v="770" actId="14100"/>
        <pc:sldMkLst>
          <pc:docMk/>
          <pc:sldMk cId="168701000" sldId="266"/>
        </pc:sldMkLst>
        <pc:spChg chg="mod">
          <ac:chgData name="Hisaam Hashim Hashim" userId="S::syedhisaam.hashim@sjsu.edu::d3478d1e-762e-4c97-bfe6-4920bab9f6bd" providerId="AD" clId="Web-{5BC750F7-CC57-4DAB-B819-AFF10076FF70}" dt="2021-12-02T03:45:46.406" v="770" actId="14100"/>
          <ac:spMkLst>
            <pc:docMk/>
            <pc:sldMk cId="168701000" sldId="266"/>
            <ac:spMk id="2" creationId="{28E37EC5-FB65-E54C-9CC3-CE38C06609A0}"/>
          </ac:spMkLst>
        </pc:spChg>
        <pc:spChg chg="mod">
          <ac:chgData name="Hisaam Hashim Hashim" userId="S::syedhisaam.hashim@sjsu.edu::d3478d1e-762e-4c97-bfe6-4920bab9f6bd" providerId="AD" clId="Web-{5BC750F7-CC57-4DAB-B819-AFF10076FF70}" dt="2021-12-02T03:26:45.156" v="416" actId="14100"/>
          <ac:spMkLst>
            <pc:docMk/>
            <pc:sldMk cId="168701000" sldId="266"/>
            <ac:spMk id="3" creationId="{9A528183-5DC5-CD48-B235-E5647BFCC7FE}"/>
          </ac:spMkLst>
        </pc:spChg>
        <pc:picChg chg="add mod">
          <ac:chgData name="Hisaam Hashim Hashim" userId="S::syedhisaam.hashim@sjsu.edu::d3478d1e-762e-4c97-bfe6-4920bab9f6bd" providerId="AD" clId="Web-{5BC750F7-CC57-4DAB-B819-AFF10076FF70}" dt="2021-12-02T03:27:29.924" v="426" actId="1076"/>
          <ac:picMkLst>
            <pc:docMk/>
            <pc:sldMk cId="168701000" sldId="266"/>
            <ac:picMk id="4" creationId="{FFB67CBE-FC61-46C3-BE12-8C0F28E80342}"/>
          </ac:picMkLst>
        </pc:picChg>
        <pc:picChg chg="add mod">
          <ac:chgData name="Hisaam Hashim Hashim" userId="S::syedhisaam.hashim@sjsu.edu::d3478d1e-762e-4c97-bfe6-4920bab9f6bd" providerId="AD" clId="Web-{5BC750F7-CC57-4DAB-B819-AFF10076FF70}" dt="2021-12-02T03:27:29.940" v="427" actId="1076"/>
          <ac:picMkLst>
            <pc:docMk/>
            <pc:sldMk cId="168701000" sldId="266"/>
            <ac:picMk id="5" creationId="{8F000B63-D47E-4B99-BA11-4CF716A3FA55}"/>
          </ac:picMkLst>
        </pc:picChg>
      </pc:sldChg>
      <pc:sldChg chg="addSp delSp modSp add replId">
        <pc:chgData name="Hisaam Hashim Hashim" userId="S::syedhisaam.hashim@sjsu.edu::d3478d1e-762e-4c97-bfe6-4920bab9f6bd" providerId="AD" clId="Web-{5BC750F7-CC57-4DAB-B819-AFF10076FF70}" dt="2021-12-02T03:49:06.010" v="851" actId="20577"/>
        <pc:sldMkLst>
          <pc:docMk/>
          <pc:sldMk cId="1849648266" sldId="267"/>
        </pc:sldMkLst>
        <pc:spChg chg="mod">
          <ac:chgData name="Hisaam Hashim Hashim" userId="S::syedhisaam.hashim@sjsu.edu::d3478d1e-762e-4c97-bfe6-4920bab9f6bd" providerId="AD" clId="Web-{5BC750F7-CC57-4DAB-B819-AFF10076FF70}" dt="2021-12-02T03:46:16.736" v="777" actId="20577"/>
          <ac:spMkLst>
            <pc:docMk/>
            <pc:sldMk cId="1849648266" sldId="267"/>
            <ac:spMk id="2" creationId="{28E37EC5-FB65-E54C-9CC3-CE38C06609A0}"/>
          </ac:spMkLst>
        </pc:spChg>
        <pc:spChg chg="mod">
          <ac:chgData name="Hisaam Hashim Hashim" userId="S::syedhisaam.hashim@sjsu.edu::d3478d1e-762e-4c97-bfe6-4920bab9f6bd" providerId="AD" clId="Web-{5BC750F7-CC57-4DAB-B819-AFF10076FF70}" dt="2021-12-02T03:49:06.010" v="851" actId="20577"/>
          <ac:spMkLst>
            <pc:docMk/>
            <pc:sldMk cId="1849648266" sldId="267"/>
            <ac:spMk id="3" creationId="{9A528183-5DC5-CD48-B235-E5647BFCC7FE}"/>
          </ac:spMkLst>
        </pc:spChg>
        <pc:picChg chg="del">
          <ac:chgData name="Hisaam Hashim Hashim" userId="S::syedhisaam.hashim@sjsu.edu::d3478d1e-762e-4c97-bfe6-4920bab9f6bd" providerId="AD" clId="Web-{5BC750F7-CC57-4DAB-B819-AFF10076FF70}" dt="2021-12-02T03:27:57.848" v="430"/>
          <ac:picMkLst>
            <pc:docMk/>
            <pc:sldMk cId="1849648266" sldId="267"/>
            <ac:picMk id="4" creationId="{FFB67CBE-FC61-46C3-BE12-8C0F28E80342}"/>
          </ac:picMkLst>
        </pc:picChg>
        <pc:picChg chg="del">
          <ac:chgData name="Hisaam Hashim Hashim" userId="S::syedhisaam.hashim@sjsu.edu::d3478d1e-762e-4c97-bfe6-4920bab9f6bd" providerId="AD" clId="Web-{5BC750F7-CC57-4DAB-B819-AFF10076FF70}" dt="2021-12-02T03:27:57.848" v="429"/>
          <ac:picMkLst>
            <pc:docMk/>
            <pc:sldMk cId="1849648266" sldId="267"/>
            <ac:picMk id="5" creationId="{8F000B63-D47E-4B99-BA11-4CF716A3FA55}"/>
          </ac:picMkLst>
        </pc:picChg>
        <pc:picChg chg="add mod">
          <ac:chgData name="Hisaam Hashim Hashim" userId="S::syedhisaam.hashim@sjsu.edu::d3478d1e-762e-4c97-bfe6-4920bab9f6bd" providerId="AD" clId="Web-{5BC750F7-CC57-4DAB-B819-AFF10076FF70}" dt="2021-12-02T03:45:20.811" v="760" actId="14100"/>
          <ac:picMkLst>
            <pc:docMk/>
            <pc:sldMk cId="1849648266" sldId="267"/>
            <ac:picMk id="6" creationId="{2489DA98-1B58-47D7-97E6-7D7C232CFCC9}"/>
          </ac:picMkLst>
        </pc:picChg>
      </pc:sldChg>
      <pc:sldChg chg="addSp delSp modSp add replId">
        <pc:chgData name="Hisaam Hashim Hashim" userId="S::syedhisaam.hashim@sjsu.edu::d3478d1e-762e-4c97-bfe6-4920bab9f6bd" providerId="AD" clId="Web-{5BC750F7-CC57-4DAB-B819-AFF10076FF70}" dt="2021-12-02T03:53:02.992" v="911" actId="1076"/>
        <pc:sldMkLst>
          <pc:docMk/>
          <pc:sldMk cId="1528987205" sldId="268"/>
        </pc:sldMkLst>
        <pc:spChg chg="mod">
          <ac:chgData name="Hisaam Hashim Hashim" userId="S::syedhisaam.hashim@sjsu.edu::d3478d1e-762e-4c97-bfe6-4920bab9f6bd" providerId="AD" clId="Web-{5BC750F7-CC57-4DAB-B819-AFF10076FF70}" dt="2021-12-02T03:50:18.249" v="861" actId="1076"/>
          <ac:spMkLst>
            <pc:docMk/>
            <pc:sldMk cId="1528987205" sldId="268"/>
            <ac:spMk id="2" creationId="{28E37EC5-FB65-E54C-9CC3-CE38C06609A0}"/>
          </ac:spMkLst>
        </pc:spChg>
        <pc:spChg chg="del mod">
          <ac:chgData name="Hisaam Hashim Hashim" userId="S::syedhisaam.hashim@sjsu.edu::d3478d1e-762e-4c97-bfe6-4920bab9f6bd" providerId="AD" clId="Web-{5BC750F7-CC57-4DAB-B819-AFF10076FF70}" dt="2021-12-02T03:49:16.386" v="853"/>
          <ac:spMkLst>
            <pc:docMk/>
            <pc:sldMk cId="1528987205" sldId="268"/>
            <ac:spMk id="3" creationId="{9A528183-5DC5-CD48-B235-E5647BFCC7FE}"/>
          </ac:spMkLst>
        </pc:spChg>
        <pc:spChg chg="add del mod">
          <ac:chgData name="Hisaam Hashim Hashim" userId="S::syedhisaam.hashim@sjsu.edu::d3478d1e-762e-4c97-bfe6-4920bab9f6bd" providerId="AD" clId="Web-{5BC750F7-CC57-4DAB-B819-AFF10076FF70}" dt="2021-12-02T03:49:19.949" v="854"/>
          <ac:spMkLst>
            <pc:docMk/>
            <pc:sldMk cId="1528987205" sldId="268"/>
            <ac:spMk id="5" creationId="{28FCB864-871E-46DF-BEAF-78E1638306CB}"/>
          </ac:spMkLst>
        </pc:spChg>
        <pc:spChg chg="add del">
          <ac:chgData name="Hisaam Hashim Hashim" userId="S::syedhisaam.hashim@sjsu.edu::d3478d1e-762e-4c97-bfe6-4920bab9f6bd" providerId="AD" clId="Web-{5BC750F7-CC57-4DAB-B819-AFF10076FF70}" dt="2021-12-02T03:49:32.778" v="856"/>
          <ac:spMkLst>
            <pc:docMk/>
            <pc:sldMk cId="1528987205" sldId="268"/>
            <ac:spMk id="7" creationId="{D8DD0E05-DAC3-4EC7-AEE1-EE842A144F27}"/>
          </ac:spMkLst>
        </pc:spChg>
        <pc:spChg chg="add mod">
          <ac:chgData name="Hisaam Hashim Hashim" userId="S::syedhisaam.hashim@sjsu.edu::d3478d1e-762e-4c97-bfe6-4920bab9f6bd" providerId="AD" clId="Web-{5BC750F7-CC57-4DAB-B819-AFF10076FF70}" dt="2021-12-02T03:53:02.992" v="911" actId="1076"/>
          <ac:spMkLst>
            <pc:docMk/>
            <pc:sldMk cId="1528987205" sldId="268"/>
            <ac:spMk id="10" creationId="{8D4583A3-162A-438E-A7BC-D9165CB3DB04}"/>
          </ac:spMkLst>
        </pc:spChg>
        <pc:picChg chg="del">
          <ac:chgData name="Hisaam Hashim Hashim" userId="S::syedhisaam.hashim@sjsu.edu::d3478d1e-762e-4c97-bfe6-4920bab9f6bd" providerId="AD" clId="Web-{5BC750F7-CC57-4DAB-B819-AFF10076FF70}" dt="2021-12-02T03:48:03.132" v="824"/>
          <ac:picMkLst>
            <pc:docMk/>
            <pc:sldMk cId="1528987205" sldId="268"/>
            <ac:picMk id="6" creationId="{2489DA98-1B58-47D7-97E6-7D7C232CFCC9}"/>
          </ac:picMkLst>
        </pc:picChg>
        <pc:picChg chg="add mod modCrop">
          <ac:chgData name="Hisaam Hashim Hashim" userId="S::syedhisaam.hashim@sjsu.edu::d3478d1e-762e-4c97-bfe6-4920bab9f6bd" providerId="AD" clId="Web-{5BC750F7-CC57-4DAB-B819-AFF10076FF70}" dt="2021-12-02T03:51:57.989" v="875" actId="14100"/>
          <ac:picMkLst>
            <pc:docMk/>
            <pc:sldMk cId="1528987205" sldId="268"/>
            <ac:picMk id="8" creationId="{2F9D9403-A4C9-4621-8FAB-E8FE71109D39}"/>
          </ac:picMkLst>
        </pc:picChg>
        <pc:picChg chg="add mod">
          <ac:chgData name="Hisaam Hashim Hashim" userId="S::syedhisaam.hashim@sjsu.edu::d3478d1e-762e-4c97-bfe6-4920bab9f6bd" providerId="AD" clId="Web-{5BC750F7-CC57-4DAB-B819-AFF10076FF70}" dt="2021-12-02T03:51:54.988" v="874" actId="1076"/>
          <ac:picMkLst>
            <pc:docMk/>
            <pc:sldMk cId="1528987205" sldId="268"/>
            <ac:picMk id="9" creationId="{023849CB-BF1F-4110-8D3B-CDB7539A5455}"/>
          </ac:picMkLst>
        </pc:picChg>
      </pc:sldChg>
      <pc:sldChg chg="addSp delSp modSp add replId">
        <pc:chgData name="Hisaam Hashim Hashim" userId="S::syedhisaam.hashim@sjsu.edu::d3478d1e-762e-4c97-bfe6-4920bab9f6bd" providerId="AD" clId="Web-{5BC750F7-CC57-4DAB-B819-AFF10076FF70}" dt="2021-12-02T03:54:35.732" v="932" actId="20577"/>
        <pc:sldMkLst>
          <pc:docMk/>
          <pc:sldMk cId="4105602278" sldId="269"/>
        </pc:sldMkLst>
        <pc:spChg chg="mod">
          <ac:chgData name="Hisaam Hashim Hashim" userId="S::syedhisaam.hashim@sjsu.edu::d3478d1e-762e-4c97-bfe6-4920bab9f6bd" providerId="AD" clId="Web-{5BC750F7-CC57-4DAB-B819-AFF10076FF70}" dt="2021-12-02T03:54:35.732" v="932" actId="20577"/>
          <ac:spMkLst>
            <pc:docMk/>
            <pc:sldMk cId="4105602278" sldId="269"/>
            <ac:spMk id="10" creationId="{8D4583A3-162A-438E-A7BC-D9165CB3DB04}"/>
          </ac:spMkLst>
        </pc:spChg>
        <pc:picChg chg="add del mod">
          <ac:chgData name="Hisaam Hashim Hashim" userId="S::syedhisaam.hashim@sjsu.edu::d3478d1e-762e-4c97-bfe6-4920bab9f6bd" providerId="AD" clId="Web-{5BC750F7-CC57-4DAB-B819-AFF10076FF70}" dt="2021-12-02T03:54:14.215" v="918"/>
          <ac:picMkLst>
            <pc:docMk/>
            <pc:sldMk cId="4105602278" sldId="269"/>
            <ac:picMk id="3" creationId="{076F50DA-2FC3-4B94-AD3D-2E339F80C4E7}"/>
          </ac:picMkLst>
        </pc:picChg>
        <pc:picChg chg="add mod">
          <ac:chgData name="Hisaam Hashim Hashim" userId="S::syedhisaam.hashim@sjsu.edu::d3478d1e-762e-4c97-bfe6-4920bab9f6bd" providerId="AD" clId="Web-{5BC750F7-CC57-4DAB-B819-AFF10076FF70}" dt="2021-12-02T03:54:23.731" v="922" actId="1076"/>
          <ac:picMkLst>
            <pc:docMk/>
            <pc:sldMk cId="4105602278" sldId="269"/>
            <ac:picMk id="4" creationId="{855FBD8A-4B99-4ED8-86DF-3F086FAD5CF2}"/>
          </ac:picMkLst>
        </pc:picChg>
        <pc:picChg chg="del">
          <ac:chgData name="Hisaam Hashim Hashim" userId="S::syedhisaam.hashim@sjsu.edu::d3478d1e-762e-4c97-bfe6-4920bab9f6bd" providerId="AD" clId="Web-{5BC750F7-CC57-4DAB-B819-AFF10076FF70}" dt="2021-12-02T03:53:16.602" v="914"/>
          <ac:picMkLst>
            <pc:docMk/>
            <pc:sldMk cId="4105602278" sldId="269"/>
            <ac:picMk id="8" creationId="{2F9D9403-A4C9-4621-8FAB-E8FE71109D39}"/>
          </ac:picMkLst>
        </pc:picChg>
        <pc:picChg chg="del">
          <ac:chgData name="Hisaam Hashim Hashim" userId="S::syedhisaam.hashim@sjsu.edu::d3478d1e-762e-4c97-bfe6-4920bab9f6bd" providerId="AD" clId="Web-{5BC750F7-CC57-4DAB-B819-AFF10076FF70}" dt="2021-12-02T03:53:16.602" v="913"/>
          <ac:picMkLst>
            <pc:docMk/>
            <pc:sldMk cId="4105602278" sldId="269"/>
            <ac:picMk id="9" creationId="{023849CB-BF1F-4110-8D3B-CDB7539A5455}"/>
          </ac:picMkLst>
        </pc:picChg>
      </pc:sldChg>
      <pc:sldChg chg="addSp delSp modSp add replId">
        <pc:chgData name="Hisaam Hashim Hashim" userId="S::syedhisaam.hashim@sjsu.edu::d3478d1e-762e-4c97-bfe6-4920bab9f6bd" providerId="AD" clId="Web-{5BC750F7-CC57-4DAB-B819-AFF10076FF70}" dt="2021-12-02T03:57:45.429" v="996" actId="20577"/>
        <pc:sldMkLst>
          <pc:docMk/>
          <pc:sldMk cId="2048088038" sldId="270"/>
        </pc:sldMkLst>
        <pc:spChg chg="mod">
          <ac:chgData name="Hisaam Hashim Hashim" userId="S::syedhisaam.hashim@sjsu.edu::d3478d1e-762e-4c97-bfe6-4920bab9f6bd" providerId="AD" clId="Web-{5BC750F7-CC57-4DAB-B819-AFF10076FF70}" dt="2021-12-02T03:57:45.429" v="996" actId="20577"/>
          <ac:spMkLst>
            <pc:docMk/>
            <pc:sldMk cId="2048088038" sldId="270"/>
            <ac:spMk id="10" creationId="{8D4583A3-162A-438E-A7BC-D9165CB3DB04}"/>
          </ac:spMkLst>
        </pc:spChg>
        <pc:picChg chg="add mod">
          <ac:chgData name="Hisaam Hashim Hashim" userId="S::syedhisaam.hashim@sjsu.edu::d3478d1e-762e-4c97-bfe6-4920bab9f6bd" providerId="AD" clId="Web-{5BC750F7-CC57-4DAB-B819-AFF10076FF70}" dt="2021-12-02T03:55:14.968" v="940" actId="1076"/>
          <ac:picMkLst>
            <pc:docMk/>
            <pc:sldMk cId="2048088038" sldId="270"/>
            <ac:picMk id="3" creationId="{C9330885-F4F6-4784-85E9-3DF813A36AB2}"/>
          </ac:picMkLst>
        </pc:picChg>
        <pc:picChg chg="del">
          <ac:chgData name="Hisaam Hashim Hashim" userId="S::syedhisaam.hashim@sjsu.edu::d3478d1e-762e-4c97-bfe6-4920bab9f6bd" providerId="AD" clId="Web-{5BC750F7-CC57-4DAB-B819-AFF10076FF70}" dt="2021-12-02T03:54:43.669" v="934"/>
          <ac:picMkLst>
            <pc:docMk/>
            <pc:sldMk cId="2048088038" sldId="270"/>
            <ac:picMk id="4" creationId="{855FBD8A-4B99-4ED8-86DF-3F086FAD5CF2}"/>
          </ac:picMkLst>
        </pc:picChg>
        <pc:picChg chg="add mod">
          <ac:chgData name="Hisaam Hashim Hashim" userId="S::syedhisaam.hashim@sjsu.edu::d3478d1e-762e-4c97-bfe6-4920bab9f6bd" providerId="AD" clId="Web-{5BC750F7-CC57-4DAB-B819-AFF10076FF70}" dt="2021-12-02T03:57:32.147" v="983" actId="1076"/>
          <ac:picMkLst>
            <pc:docMk/>
            <pc:sldMk cId="2048088038" sldId="270"/>
            <ac:picMk id="5" creationId="{9440A60C-369B-4BED-8B09-09BB0CBAA544}"/>
          </ac:picMkLst>
        </pc:picChg>
      </pc:sldChg>
      <pc:sldChg chg="addSp delSp modSp add replId">
        <pc:chgData name="Hisaam Hashim Hashim" userId="S::syedhisaam.hashim@sjsu.edu::d3478d1e-762e-4c97-bfe6-4920bab9f6bd" providerId="AD" clId="Web-{5BC750F7-CC57-4DAB-B819-AFF10076FF70}" dt="2021-12-02T04:08:18.964" v="1156" actId="1076"/>
        <pc:sldMkLst>
          <pc:docMk/>
          <pc:sldMk cId="1956185814" sldId="271"/>
        </pc:sldMkLst>
        <pc:spChg chg="mod">
          <ac:chgData name="Hisaam Hashim Hashim" userId="S::syedhisaam.hashim@sjsu.edu::d3478d1e-762e-4c97-bfe6-4920bab9f6bd" providerId="AD" clId="Web-{5BC750F7-CC57-4DAB-B819-AFF10076FF70}" dt="2021-12-02T04:04:26.857" v="1118" actId="1076"/>
          <ac:spMkLst>
            <pc:docMk/>
            <pc:sldMk cId="1956185814" sldId="271"/>
            <ac:spMk id="10" creationId="{8D4583A3-162A-438E-A7BC-D9165CB3DB04}"/>
          </ac:spMkLst>
        </pc:spChg>
        <pc:spChg chg="add">
          <ac:chgData name="Hisaam Hashim Hashim" userId="S::syedhisaam.hashim@sjsu.edu::d3478d1e-762e-4c97-bfe6-4920bab9f6bd" providerId="AD" clId="Web-{5BC750F7-CC57-4DAB-B819-AFF10076FF70}" dt="2021-12-02T04:06:10.926" v="1135"/>
          <ac:spMkLst>
            <pc:docMk/>
            <pc:sldMk cId="1956185814" sldId="271"/>
            <ac:spMk id="13" creationId="{E569C6A1-132E-45AE-8D60-B9BCD5D1EDDC}"/>
          </ac:spMkLst>
        </pc:spChg>
        <pc:picChg chg="del">
          <ac:chgData name="Hisaam Hashim Hashim" userId="S::syedhisaam.hashim@sjsu.edu::d3478d1e-762e-4c97-bfe6-4920bab9f6bd" providerId="AD" clId="Web-{5BC750F7-CC57-4DAB-B819-AFF10076FF70}" dt="2021-12-02T03:59:01.777" v="999"/>
          <ac:picMkLst>
            <pc:docMk/>
            <pc:sldMk cId="1956185814" sldId="271"/>
            <ac:picMk id="3" creationId="{C9330885-F4F6-4784-85E9-3DF813A36AB2}"/>
          </ac:picMkLst>
        </pc:picChg>
        <pc:picChg chg="add mod">
          <ac:chgData name="Hisaam Hashim Hashim" userId="S::syedhisaam.hashim@sjsu.edu::d3478d1e-762e-4c97-bfe6-4920bab9f6bd" providerId="AD" clId="Web-{5BC750F7-CC57-4DAB-B819-AFF10076FF70}" dt="2021-12-02T04:04:22.467" v="1116" actId="1076"/>
          <ac:picMkLst>
            <pc:docMk/>
            <pc:sldMk cId="1956185814" sldId="271"/>
            <ac:picMk id="4" creationId="{DB740595-AC95-4064-8156-2AD8DD90F737}"/>
          </ac:picMkLst>
        </pc:picChg>
        <pc:picChg chg="del">
          <ac:chgData name="Hisaam Hashim Hashim" userId="S::syedhisaam.hashim@sjsu.edu::d3478d1e-762e-4c97-bfe6-4920bab9f6bd" providerId="AD" clId="Web-{5BC750F7-CC57-4DAB-B819-AFF10076FF70}" dt="2021-12-02T03:59:01.777" v="998"/>
          <ac:picMkLst>
            <pc:docMk/>
            <pc:sldMk cId="1956185814" sldId="271"/>
            <ac:picMk id="5" creationId="{9440A60C-369B-4BED-8B09-09BB0CBAA544}"/>
          </ac:picMkLst>
        </pc:picChg>
        <pc:picChg chg="add mod modCrop">
          <ac:chgData name="Hisaam Hashim Hashim" userId="S::syedhisaam.hashim@sjsu.edu::d3478d1e-762e-4c97-bfe6-4920bab9f6bd" providerId="AD" clId="Web-{5BC750F7-CC57-4DAB-B819-AFF10076FF70}" dt="2021-12-02T04:04:35.358" v="1121" actId="1076"/>
          <ac:picMkLst>
            <pc:docMk/>
            <pc:sldMk cId="1956185814" sldId="271"/>
            <ac:picMk id="6" creationId="{75D620EB-D5D2-4CF5-B7AF-93ADFD9D8360}"/>
          </ac:picMkLst>
        </pc:picChg>
        <pc:picChg chg="add mod modCrop">
          <ac:chgData name="Hisaam Hashim Hashim" userId="S::syedhisaam.hashim@sjsu.edu::d3478d1e-762e-4c97-bfe6-4920bab9f6bd" providerId="AD" clId="Web-{5BC750F7-CC57-4DAB-B819-AFF10076FF70}" dt="2021-12-02T04:07:38.540" v="1150" actId="1076"/>
          <ac:picMkLst>
            <pc:docMk/>
            <pc:sldMk cId="1956185814" sldId="271"/>
            <ac:picMk id="7" creationId="{C2115815-4983-464A-B16A-98ADEEF1BB88}"/>
          </ac:picMkLst>
        </pc:picChg>
        <pc:cxnChg chg="add mod">
          <ac:chgData name="Hisaam Hashim Hashim" userId="S::syedhisaam.hashim@sjsu.edu::d3478d1e-762e-4c97-bfe6-4920bab9f6bd" providerId="AD" clId="Web-{5BC750F7-CC57-4DAB-B819-AFF10076FF70}" dt="2021-12-02T04:08:01.619" v="1154" actId="14100"/>
          <ac:cxnSpMkLst>
            <pc:docMk/>
            <pc:sldMk cId="1956185814" sldId="271"/>
            <ac:cxnSpMk id="8" creationId="{60C3C429-3AC3-436A-802A-F35C4799BBFE}"/>
          </ac:cxnSpMkLst>
        </pc:cxnChg>
        <pc:cxnChg chg="add del">
          <ac:chgData name="Hisaam Hashim Hashim" userId="S::syedhisaam.hashim@sjsu.edu::d3478d1e-762e-4c97-bfe6-4920bab9f6bd" providerId="AD" clId="Web-{5BC750F7-CC57-4DAB-B819-AFF10076FF70}" dt="2021-12-02T04:05:49.268" v="1131"/>
          <ac:cxnSpMkLst>
            <pc:docMk/>
            <pc:sldMk cId="1956185814" sldId="271"/>
            <ac:cxnSpMk id="9" creationId="{EDB8629F-04AD-43EC-8710-CBE4ED69595C}"/>
          </ac:cxnSpMkLst>
        </pc:cxnChg>
        <pc:cxnChg chg="add del">
          <ac:chgData name="Hisaam Hashim Hashim" userId="S::syedhisaam.hashim@sjsu.edu::d3478d1e-762e-4c97-bfe6-4920bab9f6bd" providerId="AD" clId="Web-{5BC750F7-CC57-4DAB-B819-AFF10076FF70}" dt="2021-12-02T04:05:48.206" v="1130"/>
          <ac:cxnSpMkLst>
            <pc:docMk/>
            <pc:sldMk cId="1956185814" sldId="271"/>
            <ac:cxnSpMk id="11" creationId="{9E7BDEE6-E05A-43F9-8EC5-B05D1B0A724E}"/>
          </ac:cxnSpMkLst>
        </pc:cxnChg>
        <pc:cxnChg chg="add del mod">
          <ac:chgData name="Hisaam Hashim Hashim" userId="S::syedhisaam.hashim@sjsu.edu::d3478d1e-762e-4c97-bfe6-4920bab9f6bd" providerId="AD" clId="Web-{5BC750F7-CC57-4DAB-B819-AFF10076FF70}" dt="2021-12-02T04:05:47.502" v="1129"/>
          <ac:cxnSpMkLst>
            <pc:docMk/>
            <pc:sldMk cId="1956185814" sldId="271"/>
            <ac:cxnSpMk id="12" creationId="{80649C6C-AA7E-494E-B8DC-CBC7E6E5A9F9}"/>
          </ac:cxnSpMkLst>
        </pc:cxnChg>
        <pc:cxnChg chg="add mod">
          <ac:chgData name="Hisaam Hashim Hashim" userId="S::syedhisaam.hashim@sjsu.edu::d3478d1e-762e-4c97-bfe6-4920bab9f6bd" providerId="AD" clId="Web-{5BC750F7-CC57-4DAB-B819-AFF10076FF70}" dt="2021-12-02T04:07:16.773" v="1143" actId="1076"/>
          <ac:cxnSpMkLst>
            <pc:docMk/>
            <pc:sldMk cId="1956185814" sldId="271"/>
            <ac:cxnSpMk id="14" creationId="{10EC70E2-1938-402B-A207-F1FB444B294F}"/>
          </ac:cxnSpMkLst>
        </pc:cxnChg>
        <pc:cxnChg chg="add del mod">
          <ac:chgData name="Hisaam Hashim Hashim" userId="S::syedhisaam.hashim@sjsu.edu::d3478d1e-762e-4c97-bfe6-4920bab9f6bd" providerId="AD" clId="Web-{5BC750F7-CC57-4DAB-B819-AFF10076FF70}" dt="2021-12-02T04:07:33.477" v="1147"/>
          <ac:cxnSpMkLst>
            <pc:docMk/>
            <pc:sldMk cId="1956185814" sldId="271"/>
            <ac:cxnSpMk id="15" creationId="{34611FFD-B60E-4751-BED1-68E6489799EC}"/>
          </ac:cxnSpMkLst>
        </pc:cxnChg>
        <pc:cxnChg chg="add mod">
          <ac:chgData name="Hisaam Hashim Hashim" userId="S::syedhisaam.hashim@sjsu.edu::d3478d1e-762e-4c97-bfe6-4920bab9f6bd" providerId="AD" clId="Web-{5BC750F7-CC57-4DAB-B819-AFF10076FF70}" dt="2021-12-02T04:07:49.556" v="1153" actId="1076"/>
          <ac:cxnSpMkLst>
            <pc:docMk/>
            <pc:sldMk cId="1956185814" sldId="271"/>
            <ac:cxnSpMk id="16" creationId="{7214DA4E-1D5A-458C-980B-5355C750E046}"/>
          </ac:cxnSpMkLst>
        </pc:cxnChg>
        <pc:cxnChg chg="add mod">
          <ac:chgData name="Hisaam Hashim Hashim" userId="S::syedhisaam.hashim@sjsu.edu::d3478d1e-762e-4c97-bfe6-4920bab9f6bd" providerId="AD" clId="Web-{5BC750F7-CC57-4DAB-B819-AFF10076FF70}" dt="2021-12-02T04:08:18.964" v="1156" actId="1076"/>
          <ac:cxnSpMkLst>
            <pc:docMk/>
            <pc:sldMk cId="1956185814" sldId="271"/>
            <ac:cxnSpMk id="17" creationId="{27BB70D9-6FF3-4BC8-B0FA-0A7CB3FF3FF8}"/>
          </ac:cxnSpMkLst>
        </pc:cxnChg>
      </pc:sldChg>
      <pc:sldChg chg="delSp modSp add ord replId">
        <pc:chgData name="Hisaam Hashim Hashim" userId="S::syedhisaam.hashim@sjsu.edu::d3478d1e-762e-4c97-bfe6-4920bab9f6bd" providerId="AD" clId="Web-{5BC750F7-CC57-4DAB-B819-AFF10076FF70}" dt="2021-12-02T04:20:39.895" v="1823" actId="20577"/>
        <pc:sldMkLst>
          <pc:docMk/>
          <pc:sldMk cId="1175985046" sldId="272"/>
        </pc:sldMkLst>
        <pc:spChg chg="mod">
          <ac:chgData name="Hisaam Hashim Hashim" userId="S::syedhisaam.hashim@sjsu.edu::d3478d1e-762e-4c97-bfe6-4920bab9f6bd" providerId="AD" clId="Web-{5BC750F7-CC57-4DAB-B819-AFF10076FF70}" dt="2021-12-02T04:18:08.355" v="1719" actId="20577"/>
          <ac:spMkLst>
            <pc:docMk/>
            <pc:sldMk cId="1175985046" sldId="272"/>
            <ac:spMk id="2" creationId="{28E37EC5-FB65-E54C-9CC3-CE38C06609A0}"/>
          </ac:spMkLst>
        </pc:spChg>
        <pc:spChg chg="mod">
          <ac:chgData name="Hisaam Hashim Hashim" userId="S::syedhisaam.hashim@sjsu.edu::d3478d1e-762e-4c97-bfe6-4920bab9f6bd" providerId="AD" clId="Web-{5BC750F7-CC57-4DAB-B819-AFF10076FF70}" dt="2021-12-02T04:20:39.895" v="1823" actId="20577"/>
          <ac:spMkLst>
            <pc:docMk/>
            <pc:sldMk cId="1175985046" sldId="272"/>
            <ac:spMk id="3" creationId="{9A528183-5DC5-CD48-B235-E5647BFCC7FE}"/>
          </ac:spMkLst>
        </pc:spChg>
        <pc:picChg chg="del">
          <ac:chgData name="Hisaam Hashim Hashim" userId="S::syedhisaam.hashim@sjsu.edu::d3478d1e-762e-4c97-bfe6-4920bab9f6bd" providerId="AD" clId="Web-{5BC750F7-CC57-4DAB-B819-AFF10076FF70}" dt="2021-12-02T04:09:30.936" v="1169"/>
          <ac:picMkLst>
            <pc:docMk/>
            <pc:sldMk cId="1175985046" sldId="272"/>
            <ac:picMk id="6" creationId="{2489DA98-1B58-47D7-97E6-7D7C232CFCC9}"/>
          </ac:picMkLst>
        </pc:picChg>
      </pc:sldChg>
      <pc:sldChg chg="addSp delSp modSp add replId">
        <pc:chgData name="Hisaam Hashim Hashim" userId="S::syedhisaam.hashim@sjsu.edu::d3478d1e-762e-4c97-bfe6-4920bab9f6bd" providerId="AD" clId="Web-{5BC750F7-CC57-4DAB-B819-AFF10076FF70}" dt="2021-12-02T04:23:35.170" v="1889" actId="20577"/>
        <pc:sldMkLst>
          <pc:docMk/>
          <pc:sldMk cId="97225344" sldId="273"/>
        </pc:sldMkLst>
        <pc:spChg chg="mod">
          <ac:chgData name="Hisaam Hashim Hashim" userId="S::syedhisaam.hashim@sjsu.edu::d3478d1e-762e-4c97-bfe6-4920bab9f6bd" providerId="AD" clId="Web-{5BC750F7-CC57-4DAB-B819-AFF10076FF70}" dt="2021-12-02T04:21:01.943" v="1836" actId="20577"/>
          <ac:spMkLst>
            <pc:docMk/>
            <pc:sldMk cId="97225344" sldId="273"/>
            <ac:spMk id="2" creationId="{28E37EC5-FB65-E54C-9CC3-CE38C06609A0}"/>
          </ac:spMkLst>
        </pc:spChg>
        <pc:spChg chg="del">
          <ac:chgData name="Hisaam Hashim Hashim" userId="S::syedhisaam.hashim@sjsu.edu::d3478d1e-762e-4c97-bfe6-4920bab9f6bd" providerId="AD" clId="Web-{5BC750F7-CC57-4DAB-B819-AFF10076FF70}" dt="2021-12-02T04:20:51.614" v="1825"/>
          <ac:spMkLst>
            <pc:docMk/>
            <pc:sldMk cId="97225344" sldId="273"/>
            <ac:spMk id="3" creationId="{9A528183-5DC5-CD48-B235-E5647BFCC7FE}"/>
          </ac:spMkLst>
        </pc:spChg>
        <pc:spChg chg="add del mod">
          <ac:chgData name="Hisaam Hashim Hashim" userId="S::syedhisaam.hashim@sjsu.edu::d3478d1e-762e-4c97-bfe6-4920bab9f6bd" providerId="AD" clId="Web-{5BC750F7-CC57-4DAB-B819-AFF10076FF70}" dt="2021-12-02T04:20:54.333" v="1826"/>
          <ac:spMkLst>
            <pc:docMk/>
            <pc:sldMk cId="97225344" sldId="273"/>
            <ac:spMk id="5" creationId="{62822216-B16D-4192-B82D-0FE511397133}"/>
          </ac:spMkLst>
        </pc:spChg>
        <pc:spChg chg="add mod">
          <ac:chgData name="Hisaam Hashim Hashim" userId="S::syedhisaam.hashim@sjsu.edu::d3478d1e-762e-4c97-bfe6-4920bab9f6bd" providerId="AD" clId="Web-{5BC750F7-CC57-4DAB-B819-AFF10076FF70}" dt="2021-12-02T04:23:35.170" v="1889" actId="20577"/>
          <ac:spMkLst>
            <pc:docMk/>
            <pc:sldMk cId="97225344" sldId="273"/>
            <ac:spMk id="10" creationId="{6F0B9382-144A-441E-A52B-5581D5E502FA}"/>
          </ac:spMkLst>
        </pc:spChg>
        <pc:picChg chg="add mod modCrop">
          <ac:chgData name="Hisaam Hashim Hashim" userId="S::syedhisaam.hashim@sjsu.edu::d3478d1e-762e-4c97-bfe6-4920bab9f6bd" providerId="AD" clId="Web-{5BC750F7-CC57-4DAB-B819-AFF10076FF70}" dt="2021-12-02T04:22:01.290" v="1850" actId="14100"/>
          <ac:picMkLst>
            <pc:docMk/>
            <pc:sldMk cId="97225344" sldId="273"/>
            <ac:picMk id="6" creationId="{B2A1B2C4-B43D-47B9-BF8F-40ABB55BFBA4}"/>
          </ac:picMkLst>
        </pc:picChg>
        <pc:picChg chg="add del mod">
          <ac:chgData name="Hisaam Hashim Hashim" userId="S::syedhisaam.hashim@sjsu.edu::d3478d1e-762e-4c97-bfe6-4920bab9f6bd" providerId="AD" clId="Web-{5BC750F7-CC57-4DAB-B819-AFF10076FF70}" dt="2021-12-02T04:21:57.196" v="1848"/>
          <ac:picMkLst>
            <pc:docMk/>
            <pc:sldMk cId="97225344" sldId="273"/>
            <ac:picMk id="7" creationId="{464D66B2-8DC2-4A96-90DB-15C2582BA690}"/>
          </ac:picMkLst>
        </pc:picChg>
        <pc:picChg chg="add del mod">
          <ac:chgData name="Hisaam Hashim Hashim" userId="S::syedhisaam.hashim@sjsu.edu::d3478d1e-762e-4c97-bfe6-4920bab9f6bd" providerId="AD" clId="Web-{5BC750F7-CC57-4DAB-B819-AFF10076FF70}" dt="2021-12-02T04:23:04.699" v="1864"/>
          <ac:picMkLst>
            <pc:docMk/>
            <pc:sldMk cId="97225344" sldId="273"/>
            <ac:picMk id="8" creationId="{CCB0BFAD-4D66-4330-96AA-E7DC0280E759}"/>
          </ac:picMkLst>
        </pc:picChg>
      </pc:sldChg>
      <pc:sldChg chg="addSp delSp modSp add replId">
        <pc:chgData name="Hisaam Hashim Hashim" userId="S::syedhisaam.hashim@sjsu.edu::d3478d1e-762e-4c97-bfe6-4920bab9f6bd" providerId="AD" clId="Web-{5BC750F7-CC57-4DAB-B819-AFF10076FF70}" dt="2021-12-02T04:25:55.427" v="1954" actId="1076"/>
        <pc:sldMkLst>
          <pc:docMk/>
          <pc:sldMk cId="1598460171" sldId="274"/>
        </pc:sldMkLst>
        <pc:spChg chg="add mod">
          <ac:chgData name="Hisaam Hashim Hashim" userId="S::syedhisaam.hashim@sjsu.edu::d3478d1e-762e-4c97-bfe6-4920bab9f6bd" providerId="AD" clId="Web-{5BC750F7-CC57-4DAB-B819-AFF10076FF70}" dt="2021-12-02T04:22:45.073" v="1862"/>
          <ac:spMkLst>
            <pc:docMk/>
            <pc:sldMk cId="1598460171" sldId="274"/>
            <ac:spMk id="4" creationId="{4F746744-0F94-4A8F-B7F6-278CDB10A364}"/>
          </ac:spMkLst>
        </pc:spChg>
        <pc:spChg chg="add mod">
          <ac:chgData name="Hisaam Hashim Hashim" userId="S::syedhisaam.hashim@sjsu.edu::d3478d1e-762e-4c97-bfe6-4920bab9f6bd" providerId="AD" clId="Web-{5BC750F7-CC57-4DAB-B819-AFF10076FF70}" dt="2021-12-02T04:24:24.688" v="1909" actId="20577"/>
          <ac:spMkLst>
            <pc:docMk/>
            <pc:sldMk cId="1598460171" sldId="274"/>
            <ac:spMk id="5" creationId="{8880B55A-502D-40E2-9949-1FE163931B24}"/>
          </ac:spMkLst>
        </pc:spChg>
        <pc:spChg chg="add mod">
          <ac:chgData name="Hisaam Hashim Hashim" userId="S::syedhisaam.hashim@sjsu.edu::d3478d1e-762e-4c97-bfe6-4920bab9f6bd" providerId="AD" clId="Web-{5BC750F7-CC57-4DAB-B819-AFF10076FF70}" dt="2021-12-02T04:25:55.427" v="1954" actId="1076"/>
          <ac:spMkLst>
            <pc:docMk/>
            <pc:sldMk cId="1598460171" sldId="274"/>
            <ac:spMk id="8" creationId="{5DA03CB8-7E23-4818-B0B2-854008BB4638}"/>
          </ac:spMkLst>
        </pc:spChg>
        <pc:picChg chg="add mod">
          <ac:chgData name="Hisaam Hashim Hashim" userId="S::syedhisaam.hashim@sjsu.edu::d3478d1e-762e-4c97-bfe6-4920bab9f6bd" providerId="AD" clId="Web-{5BC750F7-CC57-4DAB-B819-AFF10076FF70}" dt="2021-12-02T04:22:16.119" v="1856" actId="1076"/>
          <ac:picMkLst>
            <pc:docMk/>
            <pc:sldMk cId="1598460171" sldId="274"/>
            <ac:picMk id="3" creationId="{7B02BA69-7B38-4E5C-B797-4ED8B78E0C5C}"/>
          </ac:picMkLst>
        </pc:picChg>
        <pc:picChg chg="del">
          <ac:chgData name="Hisaam Hashim Hashim" userId="S::syedhisaam.hashim@sjsu.edu::d3478d1e-762e-4c97-bfe6-4920bab9f6bd" providerId="AD" clId="Web-{5BC750F7-CC57-4DAB-B819-AFF10076FF70}" dt="2021-12-02T04:22:06.243" v="1852"/>
          <ac:picMkLst>
            <pc:docMk/>
            <pc:sldMk cId="1598460171" sldId="274"/>
            <ac:picMk id="6" creationId="{B2A1B2C4-B43D-47B9-BF8F-40ABB55BFBA4}"/>
          </ac:picMkLst>
        </pc:picChg>
      </pc:sldChg>
      <pc:sldChg chg="addSp delSp modSp add replId">
        <pc:chgData name="Hisaam Hashim Hashim" userId="S::syedhisaam.hashim@sjsu.edu::d3478d1e-762e-4c97-bfe6-4920bab9f6bd" providerId="AD" clId="Web-{5BC750F7-CC57-4DAB-B819-AFF10076FF70}" dt="2021-12-02T04:32:26.636" v="2019" actId="1076"/>
        <pc:sldMkLst>
          <pc:docMk/>
          <pc:sldMk cId="2711104001" sldId="275"/>
        </pc:sldMkLst>
        <pc:spChg chg="del mod">
          <ac:chgData name="Hisaam Hashim Hashim" userId="S::syedhisaam.hashim@sjsu.edu::d3478d1e-762e-4c97-bfe6-4920bab9f6bd" providerId="AD" clId="Web-{5BC750F7-CC57-4DAB-B819-AFF10076FF70}" dt="2021-12-02T04:29:22.189" v="1979"/>
          <ac:spMkLst>
            <pc:docMk/>
            <pc:sldMk cId="2711104001" sldId="275"/>
            <ac:spMk id="2" creationId="{28E37EC5-FB65-E54C-9CC3-CE38C06609A0}"/>
          </ac:spMkLst>
        </pc:spChg>
        <pc:spChg chg="del">
          <ac:chgData name="Hisaam Hashim Hashim" userId="S::syedhisaam.hashim@sjsu.edu::d3478d1e-762e-4c97-bfe6-4920bab9f6bd" providerId="AD" clId="Web-{5BC750F7-CC57-4DAB-B819-AFF10076FF70}" dt="2021-12-02T04:27:31.761" v="1964"/>
          <ac:spMkLst>
            <pc:docMk/>
            <pc:sldMk cId="2711104001" sldId="275"/>
            <ac:spMk id="3" creationId="{9A528183-5DC5-CD48-B235-E5647BFCC7FE}"/>
          </ac:spMkLst>
        </pc:spChg>
        <pc:spChg chg="add del mod">
          <ac:chgData name="Hisaam Hashim Hashim" userId="S::syedhisaam.hashim@sjsu.edu::d3478d1e-762e-4c97-bfe6-4920bab9f6bd" providerId="AD" clId="Web-{5BC750F7-CC57-4DAB-B819-AFF10076FF70}" dt="2021-12-02T04:27:33.089" v="1965"/>
          <ac:spMkLst>
            <pc:docMk/>
            <pc:sldMk cId="2711104001" sldId="275"/>
            <ac:spMk id="5" creationId="{11E03BF5-3D37-4951-8D87-8ED10BFD9BD8}"/>
          </ac:spMkLst>
        </pc:spChg>
        <pc:spChg chg="add del mod">
          <ac:chgData name="Hisaam Hashim Hashim" userId="S::syedhisaam.hashim@sjsu.edu::d3478d1e-762e-4c97-bfe6-4920bab9f6bd" providerId="AD" clId="Web-{5BC750F7-CC57-4DAB-B819-AFF10076FF70}" dt="2021-12-02T04:29:26.001" v="1981"/>
          <ac:spMkLst>
            <pc:docMk/>
            <pc:sldMk cId="2711104001" sldId="275"/>
            <ac:spMk id="9" creationId="{1079E5E6-1328-467A-97AA-B78C4D9BDCF1}"/>
          </ac:spMkLst>
        </pc:spChg>
        <pc:spChg chg="add">
          <ac:chgData name="Hisaam Hashim Hashim" userId="S::syedhisaam.hashim@sjsu.edu::d3478d1e-762e-4c97-bfe6-4920bab9f6bd" providerId="AD" clId="Web-{5BC750F7-CC57-4DAB-B819-AFF10076FF70}" dt="2021-12-02T04:29:22.892" v="1980"/>
          <ac:spMkLst>
            <pc:docMk/>
            <pc:sldMk cId="2711104001" sldId="275"/>
            <ac:spMk id="10" creationId="{8CB8E387-F32A-4F1F-91C6-EE5DD2E8C22B}"/>
          </ac:spMkLst>
        </pc:spChg>
        <pc:spChg chg="add mod">
          <ac:chgData name="Hisaam Hashim Hashim" userId="S::syedhisaam.hashim@sjsu.edu::d3478d1e-762e-4c97-bfe6-4920bab9f6bd" providerId="AD" clId="Web-{5BC750F7-CC57-4DAB-B819-AFF10076FF70}" dt="2021-12-02T04:32:26.636" v="2019" actId="1076"/>
          <ac:spMkLst>
            <pc:docMk/>
            <pc:sldMk cId="2711104001" sldId="275"/>
            <ac:spMk id="13" creationId="{1B149BCC-B000-44FA-858A-8A457CF91FAD}"/>
          </ac:spMkLst>
        </pc:spChg>
        <pc:spChg chg="add mod">
          <ac:chgData name="Hisaam Hashim Hashim" userId="S::syedhisaam.hashim@sjsu.edu::d3478d1e-762e-4c97-bfe6-4920bab9f6bd" providerId="AD" clId="Web-{5BC750F7-CC57-4DAB-B819-AFF10076FF70}" dt="2021-12-02T04:32:04.166" v="2018" actId="1076"/>
          <ac:spMkLst>
            <pc:docMk/>
            <pc:sldMk cId="2711104001" sldId="275"/>
            <ac:spMk id="14" creationId="{08A44012-8C0E-4F36-A661-EABD19D3F500}"/>
          </ac:spMkLst>
        </pc:spChg>
        <pc:picChg chg="add mod ord">
          <ac:chgData name="Hisaam Hashim Hashim" userId="S::syedhisaam.hashim@sjsu.edu::d3478d1e-762e-4c97-bfe6-4920bab9f6bd" providerId="AD" clId="Web-{5BC750F7-CC57-4DAB-B819-AFF10076FF70}" dt="2021-12-02T04:29:56.769" v="1985" actId="1076"/>
          <ac:picMkLst>
            <pc:docMk/>
            <pc:sldMk cId="2711104001" sldId="275"/>
            <ac:picMk id="6" creationId="{EE6D3720-164B-4DC0-80EB-697427A859EE}"/>
          </ac:picMkLst>
        </pc:picChg>
        <pc:picChg chg="add mod">
          <ac:chgData name="Hisaam Hashim Hashim" userId="S::syedhisaam.hashim@sjsu.edu::d3478d1e-762e-4c97-bfe6-4920bab9f6bd" providerId="AD" clId="Web-{5BC750F7-CC57-4DAB-B819-AFF10076FF70}" dt="2021-12-02T04:30:06.019" v="1986" actId="1076"/>
          <ac:picMkLst>
            <pc:docMk/>
            <pc:sldMk cId="2711104001" sldId="275"/>
            <ac:picMk id="7" creationId="{566ECBB8-149C-43CC-9E06-861131EC26B3}"/>
          </ac:picMkLst>
        </pc:picChg>
        <pc:cxnChg chg="add mod">
          <ac:chgData name="Hisaam Hashim Hashim" userId="S::syedhisaam.hashim@sjsu.edu::d3478d1e-762e-4c97-bfe6-4920bab9f6bd" providerId="AD" clId="Web-{5BC750F7-CC57-4DAB-B819-AFF10076FF70}" dt="2021-12-02T04:30:33.661" v="1992"/>
          <ac:cxnSpMkLst>
            <pc:docMk/>
            <pc:sldMk cId="2711104001" sldId="275"/>
            <ac:cxnSpMk id="11" creationId="{ABC384E7-8CCD-418E-B428-0D50E178366D}"/>
          </ac:cxnSpMkLst>
        </pc:cxnChg>
      </pc:sldChg>
      <pc:sldChg chg="addSp delSp modSp add replId">
        <pc:chgData name="Hisaam Hashim Hashim" userId="S::syedhisaam.hashim@sjsu.edu::d3478d1e-762e-4c97-bfe6-4920bab9f6bd" providerId="AD" clId="Web-{5BC750F7-CC57-4DAB-B819-AFF10076FF70}" dt="2021-12-02T04:35:09.536" v="2033" actId="1076"/>
        <pc:sldMkLst>
          <pc:docMk/>
          <pc:sldMk cId="4068293480" sldId="276"/>
        </pc:sldMkLst>
        <pc:spChg chg="add del mod">
          <ac:chgData name="Hisaam Hashim Hashim" userId="S::syedhisaam.hashim@sjsu.edu::d3478d1e-762e-4c97-bfe6-4920bab9f6bd" providerId="AD" clId="Web-{5BC750F7-CC57-4DAB-B819-AFF10076FF70}" dt="2021-12-02T04:34:38.784" v="2023"/>
          <ac:spMkLst>
            <pc:docMk/>
            <pc:sldMk cId="4068293480" sldId="276"/>
            <ac:spMk id="3" creationId="{123B6DF4-B6AE-438B-B1D8-0FC8D3476AC7}"/>
          </ac:spMkLst>
        </pc:spChg>
        <pc:spChg chg="mod">
          <ac:chgData name="Hisaam Hashim Hashim" userId="S::syedhisaam.hashim@sjsu.edu::d3478d1e-762e-4c97-bfe6-4920bab9f6bd" providerId="AD" clId="Web-{5BC750F7-CC57-4DAB-B819-AFF10076FF70}" dt="2021-12-02T04:34:29.362" v="2021" actId="20577"/>
          <ac:spMkLst>
            <pc:docMk/>
            <pc:sldMk cId="4068293480" sldId="276"/>
            <ac:spMk id="10" creationId="{8CB8E387-F32A-4F1F-91C6-EE5DD2E8C22B}"/>
          </ac:spMkLst>
        </pc:spChg>
        <pc:spChg chg="del">
          <ac:chgData name="Hisaam Hashim Hashim" userId="S::syedhisaam.hashim@sjsu.edu::d3478d1e-762e-4c97-bfe6-4920bab9f6bd" providerId="AD" clId="Web-{5BC750F7-CC57-4DAB-B819-AFF10076FF70}" dt="2021-12-02T04:34:49.175" v="2027"/>
          <ac:spMkLst>
            <pc:docMk/>
            <pc:sldMk cId="4068293480" sldId="276"/>
            <ac:spMk id="13" creationId="{1B149BCC-B000-44FA-858A-8A457CF91FAD}"/>
          </ac:spMkLst>
        </pc:spChg>
        <pc:spChg chg="del">
          <ac:chgData name="Hisaam Hashim Hashim" userId="S::syedhisaam.hashim@sjsu.edu::d3478d1e-762e-4c97-bfe6-4920bab9f6bd" providerId="AD" clId="Web-{5BC750F7-CC57-4DAB-B819-AFF10076FF70}" dt="2021-12-02T04:34:47.378" v="2026"/>
          <ac:spMkLst>
            <pc:docMk/>
            <pc:sldMk cId="4068293480" sldId="276"/>
            <ac:spMk id="14" creationId="{08A44012-8C0E-4F36-A661-EABD19D3F500}"/>
          </ac:spMkLst>
        </pc:spChg>
        <pc:picChg chg="add mod">
          <ac:chgData name="Hisaam Hashim Hashim" userId="S::syedhisaam.hashim@sjsu.edu::d3478d1e-762e-4c97-bfe6-4920bab9f6bd" providerId="AD" clId="Web-{5BC750F7-CC57-4DAB-B819-AFF10076FF70}" dt="2021-12-02T04:35:09.536" v="2033" actId="1076"/>
          <ac:picMkLst>
            <pc:docMk/>
            <pc:sldMk cId="4068293480" sldId="276"/>
            <ac:picMk id="4" creationId="{A7A3D59D-223E-4FC1-85F1-FED76E47E429}"/>
          </ac:picMkLst>
        </pc:picChg>
        <pc:picChg chg="del">
          <ac:chgData name="Hisaam Hashim Hashim" userId="S::syedhisaam.hashim@sjsu.edu::d3478d1e-762e-4c97-bfe6-4920bab9f6bd" providerId="AD" clId="Web-{5BC750F7-CC57-4DAB-B819-AFF10076FF70}" dt="2021-12-02T04:34:34.190" v="2022"/>
          <ac:picMkLst>
            <pc:docMk/>
            <pc:sldMk cId="4068293480" sldId="276"/>
            <ac:picMk id="6" creationId="{EE6D3720-164B-4DC0-80EB-697427A859EE}"/>
          </ac:picMkLst>
        </pc:picChg>
        <pc:picChg chg="del">
          <ac:chgData name="Hisaam Hashim Hashim" userId="S::syedhisaam.hashim@sjsu.edu::d3478d1e-762e-4c97-bfe6-4920bab9f6bd" providerId="AD" clId="Web-{5BC750F7-CC57-4DAB-B819-AFF10076FF70}" dt="2021-12-02T04:34:44.144" v="2025"/>
          <ac:picMkLst>
            <pc:docMk/>
            <pc:sldMk cId="4068293480" sldId="276"/>
            <ac:picMk id="7" creationId="{566ECBB8-149C-43CC-9E06-861131EC26B3}"/>
          </ac:picMkLst>
        </pc:picChg>
        <pc:cxnChg chg="del">
          <ac:chgData name="Hisaam Hashim Hashim" userId="S::syedhisaam.hashim@sjsu.edu::d3478d1e-762e-4c97-bfe6-4920bab9f6bd" providerId="AD" clId="Web-{5BC750F7-CC57-4DAB-B819-AFF10076FF70}" dt="2021-12-02T04:34:41.144" v="2024"/>
          <ac:cxnSpMkLst>
            <pc:docMk/>
            <pc:sldMk cId="4068293480" sldId="276"/>
            <ac:cxnSpMk id="11" creationId="{ABC384E7-8CCD-418E-B428-0D50E178366D}"/>
          </ac:cxnSpMkLst>
        </pc:cxnChg>
      </pc:sldChg>
    </pc:docChg>
  </pc:docChgLst>
  <pc:docChgLst>
    <pc:chgData name="Hisaam Hashim Hashim" userId="S::syedhisaam.hashim@sjsu.edu::d3478d1e-762e-4c97-bfe6-4920bab9f6bd" providerId="AD" clId="Web-{C93A1B80-6DA3-D982-9DA6-18947B2D3833}"/>
    <pc:docChg chg="modSld">
      <pc:chgData name="Hisaam Hashim Hashim" userId="S::syedhisaam.hashim@sjsu.edu::d3478d1e-762e-4c97-bfe6-4920bab9f6bd" providerId="AD" clId="Web-{C93A1B80-6DA3-D982-9DA6-18947B2D3833}" dt="2021-12-02T22:32:15.994" v="2" actId="14100"/>
      <pc:docMkLst>
        <pc:docMk/>
      </pc:docMkLst>
      <pc:sldChg chg="modSp">
        <pc:chgData name="Hisaam Hashim Hashim" userId="S::syedhisaam.hashim@sjsu.edu::d3478d1e-762e-4c97-bfe6-4920bab9f6bd" providerId="AD" clId="Web-{C93A1B80-6DA3-D982-9DA6-18947B2D3833}" dt="2021-12-02T22:32:15.994" v="2" actId="14100"/>
        <pc:sldMkLst>
          <pc:docMk/>
          <pc:sldMk cId="714808329" sldId="279"/>
        </pc:sldMkLst>
        <pc:picChg chg="mod">
          <ac:chgData name="Hisaam Hashim Hashim" userId="S::syedhisaam.hashim@sjsu.edu::d3478d1e-762e-4c97-bfe6-4920bab9f6bd" providerId="AD" clId="Web-{C93A1B80-6DA3-D982-9DA6-18947B2D3833}" dt="2021-12-02T22:32:15.994" v="2" actId="14100"/>
          <ac:picMkLst>
            <pc:docMk/>
            <pc:sldMk cId="714808329" sldId="279"/>
            <ac:picMk id="3" creationId="{39088C20-3AD2-4EC2-8DBC-EBE3D6AC5576}"/>
          </ac:picMkLst>
        </pc:picChg>
      </pc:sldChg>
      <pc:sldChg chg="modSp">
        <pc:chgData name="Hisaam Hashim Hashim" userId="S::syedhisaam.hashim@sjsu.edu::d3478d1e-762e-4c97-bfe6-4920bab9f6bd" providerId="AD" clId="Web-{C93A1B80-6DA3-D982-9DA6-18947B2D3833}" dt="2021-12-02T22:32:02.712" v="1" actId="14100"/>
        <pc:sldMkLst>
          <pc:docMk/>
          <pc:sldMk cId="3323853649" sldId="280"/>
        </pc:sldMkLst>
        <pc:picChg chg="mod">
          <ac:chgData name="Hisaam Hashim Hashim" userId="S::syedhisaam.hashim@sjsu.edu::d3478d1e-762e-4c97-bfe6-4920bab9f6bd" providerId="AD" clId="Web-{C93A1B80-6DA3-D982-9DA6-18947B2D3833}" dt="2021-12-02T22:32:02.712" v="1" actId="14100"/>
          <ac:picMkLst>
            <pc:docMk/>
            <pc:sldMk cId="3323853649" sldId="280"/>
            <ac:picMk id="2" creationId="{FB39F213-F6B3-4DCF-8AC6-7D8129E456C3}"/>
          </ac:picMkLst>
        </pc:picChg>
      </pc:sldChg>
    </pc:docChg>
  </pc:docChgLst>
  <pc:docChgLst>
    <pc:chgData name="Manasa Bobba" userId="S::manasa.bobba@sjsu.edu::919a1220-4b93-4ab8-9a92-14cda2c17d42" providerId="AD" clId="Web-{ED410683-DE5D-CEC9-F09B-C7DC44796092}"/>
    <pc:docChg chg="modSld">
      <pc:chgData name="Manasa Bobba" userId="S::manasa.bobba@sjsu.edu::919a1220-4b93-4ab8-9a92-14cda2c17d42" providerId="AD" clId="Web-{ED410683-DE5D-CEC9-F09B-C7DC44796092}" dt="2021-12-01T21:15:51.021" v="2" actId="20577"/>
      <pc:docMkLst>
        <pc:docMk/>
      </pc:docMkLst>
      <pc:sldChg chg="modSp">
        <pc:chgData name="Manasa Bobba" userId="S::manasa.bobba@sjsu.edu::919a1220-4b93-4ab8-9a92-14cda2c17d42" providerId="AD" clId="Web-{ED410683-DE5D-CEC9-F09B-C7DC44796092}" dt="2021-12-01T21:15:51.021" v="2" actId="20577"/>
        <pc:sldMkLst>
          <pc:docMk/>
          <pc:sldMk cId="999167324" sldId="262"/>
        </pc:sldMkLst>
        <pc:spChg chg="mod">
          <ac:chgData name="Manasa Bobba" userId="S::manasa.bobba@sjsu.edu::919a1220-4b93-4ab8-9a92-14cda2c17d42" providerId="AD" clId="Web-{ED410683-DE5D-CEC9-F09B-C7DC44796092}" dt="2021-12-01T21:15:51.021" v="2" actId="20577"/>
          <ac:spMkLst>
            <pc:docMk/>
            <pc:sldMk cId="999167324" sldId="262"/>
            <ac:spMk id="3" creationId="{F34345E7-C531-814A-897E-50A6A8C90517}"/>
          </ac:spMkLst>
        </pc:spChg>
      </pc:sldChg>
    </pc:docChg>
  </pc:docChgLst>
  <pc:docChgLst>
    <pc:chgData name="Manasa Bobba" userId="919a1220-4b93-4ab8-9a92-14cda2c17d42" providerId="ADAL" clId="{FCEBF6D3-7806-0449-BA0B-DAEB3E942A07}"/>
    <pc:docChg chg="undo custSel addSld modSld">
      <pc:chgData name="Manasa Bobba" userId="919a1220-4b93-4ab8-9a92-14cda2c17d42" providerId="ADAL" clId="{FCEBF6D3-7806-0449-BA0B-DAEB3E942A07}" dt="2021-12-01T09:58:28.011" v="1049" actId="20577"/>
      <pc:docMkLst>
        <pc:docMk/>
      </pc:docMkLst>
      <pc:sldChg chg="modSp mod">
        <pc:chgData name="Manasa Bobba" userId="919a1220-4b93-4ab8-9a92-14cda2c17d42" providerId="ADAL" clId="{FCEBF6D3-7806-0449-BA0B-DAEB3E942A07}" dt="2021-12-01T08:58:56.972" v="372" actId="14100"/>
        <pc:sldMkLst>
          <pc:docMk/>
          <pc:sldMk cId="3944333629" sldId="256"/>
        </pc:sldMkLst>
        <pc:spChg chg="mod">
          <ac:chgData name="Manasa Bobba" userId="919a1220-4b93-4ab8-9a92-14cda2c17d42" providerId="ADAL" clId="{FCEBF6D3-7806-0449-BA0B-DAEB3E942A07}" dt="2021-12-01T08:58:56.972" v="372" actId="14100"/>
          <ac:spMkLst>
            <pc:docMk/>
            <pc:sldMk cId="3944333629" sldId="256"/>
            <ac:spMk id="2" creationId="{3BB10D88-2EDF-1D4A-A529-A547F5F697B5}"/>
          </ac:spMkLst>
        </pc:spChg>
        <pc:spChg chg="mod">
          <ac:chgData name="Manasa Bobba" userId="919a1220-4b93-4ab8-9a92-14cda2c17d42" providerId="ADAL" clId="{FCEBF6D3-7806-0449-BA0B-DAEB3E942A07}" dt="2021-12-01T08:58:21.170" v="370" actId="20577"/>
          <ac:spMkLst>
            <pc:docMk/>
            <pc:sldMk cId="3944333629" sldId="256"/>
            <ac:spMk id="3" creationId="{777A9284-FD81-DB46-9334-683BFABC515F}"/>
          </ac:spMkLst>
        </pc:spChg>
      </pc:sldChg>
      <pc:sldChg chg="modSp new mod">
        <pc:chgData name="Manasa Bobba" userId="919a1220-4b93-4ab8-9a92-14cda2c17d42" providerId="ADAL" clId="{FCEBF6D3-7806-0449-BA0B-DAEB3E942A07}" dt="2021-12-01T09:51:55.928" v="719" actId="255"/>
        <pc:sldMkLst>
          <pc:docMk/>
          <pc:sldMk cId="3028489755" sldId="257"/>
        </pc:sldMkLst>
        <pc:spChg chg="mod">
          <ac:chgData name="Manasa Bobba" userId="919a1220-4b93-4ab8-9a92-14cda2c17d42" providerId="ADAL" clId="{FCEBF6D3-7806-0449-BA0B-DAEB3E942A07}" dt="2021-12-01T09:48:09.331" v="452" actId="20577"/>
          <ac:spMkLst>
            <pc:docMk/>
            <pc:sldMk cId="3028489755" sldId="257"/>
            <ac:spMk id="2" creationId="{28E37EC5-FB65-E54C-9CC3-CE38C06609A0}"/>
          </ac:spMkLst>
        </pc:spChg>
        <pc:spChg chg="mod">
          <ac:chgData name="Manasa Bobba" userId="919a1220-4b93-4ab8-9a92-14cda2c17d42" providerId="ADAL" clId="{FCEBF6D3-7806-0449-BA0B-DAEB3E942A07}" dt="2021-12-01T09:51:55.928" v="719" actId="255"/>
          <ac:spMkLst>
            <pc:docMk/>
            <pc:sldMk cId="3028489755" sldId="257"/>
            <ac:spMk id="3" creationId="{9A528183-5DC5-CD48-B235-E5647BFCC7FE}"/>
          </ac:spMkLst>
        </pc:spChg>
      </pc:sldChg>
      <pc:sldChg chg="modSp new mod">
        <pc:chgData name="Manasa Bobba" userId="919a1220-4b93-4ab8-9a92-14cda2c17d42" providerId="ADAL" clId="{FCEBF6D3-7806-0449-BA0B-DAEB3E942A07}" dt="2021-12-01T08:49:11.684" v="26" actId="20577"/>
        <pc:sldMkLst>
          <pc:docMk/>
          <pc:sldMk cId="1114829216" sldId="258"/>
        </pc:sldMkLst>
        <pc:spChg chg="mod">
          <ac:chgData name="Manasa Bobba" userId="919a1220-4b93-4ab8-9a92-14cda2c17d42" providerId="ADAL" clId="{FCEBF6D3-7806-0449-BA0B-DAEB3E942A07}" dt="2021-12-01T08:49:11.684" v="26" actId="20577"/>
          <ac:spMkLst>
            <pc:docMk/>
            <pc:sldMk cId="1114829216" sldId="258"/>
            <ac:spMk id="2" creationId="{E570C262-7FEB-CF4B-9D77-B9384916B676}"/>
          </ac:spMkLst>
        </pc:spChg>
      </pc:sldChg>
      <pc:sldChg chg="addSp delSp modSp new mod">
        <pc:chgData name="Manasa Bobba" userId="919a1220-4b93-4ab8-9a92-14cda2c17d42" providerId="ADAL" clId="{FCEBF6D3-7806-0449-BA0B-DAEB3E942A07}" dt="2021-12-01T09:29:34.954" v="400" actId="20577"/>
        <pc:sldMkLst>
          <pc:docMk/>
          <pc:sldMk cId="2869948323" sldId="259"/>
        </pc:sldMkLst>
        <pc:spChg chg="mod">
          <ac:chgData name="Manasa Bobba" userId="919a1220-4b93-4ab8-9a92-14cda2c17d42" providerId="ADAL" clId="{FCEBF6D3-7806-0449-BA0B-DAEB3E942A07}" dt="2021-12-01T09:29:34.954" v="400" actId="20577"/>
          <ac:spMkLst>
            <pc:docMk/>
            <pc:sldMk cId="2869948323" sldId="259"/>
            <ac:spMk id="2" creationId="{6A58CB94-F910-4847-8611-8568B76B4C01}"/>
          </ac:spMkLst>
        </pc:spChg>
        <pc:spChg chg="del">
          <ac:chgData name="Manasa Bobba" userId="919a1220-4b93-4ab8-9a92-14cda2c17d42" providerId="ADAL" clId="{FCEBF6D3-7806-0449-BA0B-DAEB3E942A07}" dt="2021-12-01T09:27:33.717" v="373"/>
          <ac:spMkLst>
            <pc:docMk/>
            <pc:sldMk cId="2869948323" sldId="259"/>
            <ac:spMk id="3" creationId="{6A31B84F-6BF5-824B-992D-0345BF507D9F}"/>
          </ac:spMkLst>
        </pc:spChg>
        <pc:spChg chg="add mod">
          <ac:chgData name="Manasa Bobba" userId="919a1220-4b93-4ab8-9a92-14cda2c17d42" providerId="ADAL" clId="{FCEBF6D3-7806-0449-BA0B-DAEB3E942A07}" dt="2021-12-01T09:29:08.107" v="383" actId="20577"/>
          <ac:spMkLst>
            <pc:docMk/>
            <pc:sldMk cId="2869948323" sldId="259"/>
            <ac:spMk id="6" creationId="{AAEBAD0C-3957-654E-B120-8F8EC02F45E3}"/>
          </ac:spMkLst>
        </pc:spChg>
        <pc:picChg chg="add del mod">
          <ac:chgData name="Manasa Bobba" userId="919a1220-4b93-4ab8-9a92-14cda2c17d42" providerId="ADAL" clId="{FCEBF6D3-7806-0449-BA0B-DAEB3E942A07}" dt="2021-12-01T09:28:16.449" v="374" actId="478"/>
          <ac:picMkLst>
            <pc:docMk/>
            <pc:sldMk cId="2869948323" sldId="259"/>
            <ac:picMk id="4" creationId="{A7D064FF-4259-E849-983C-52846CB8181F}"/>
          </ac:picMkLst>
        </pc:picChg>
        <pc:picChg chg="add mod">
          <ac:chgData name="Manasa Bobba" userId="919a1220-4b93-4ab8-9a92-14cda2c17d42" providerId="ADAL" clId="{FCEBF6D3-7806-0449-BA0B-DAEB3E942A07}" dt="2021-12-01T09:29:11.699" v="384" actId="1076"/>
          <ac:picMkLst>
            <pc:docMk/>
            <pc:sldMk cId="2869948323" sldId="259"/>
            <ac:picMk id="7" creationId="{1D27289C-4CC0-2647-9768-9C782CF4C895}"/>
          </ac:picMkLst>
        </pc:picChg>
      </pc:sldChg>
      <pc:sldChg chg="addSp delSp modSp new mod setBg">
        <pc:chgData name="Manasa Bobba" userId="919a1220-4b93-4ab8-9a92-14cda2c17d42" providerId="ADAL" clId="{FCEBF6D3-7806-0449-BA0B-DAEB3E942A07}" dt="2021-12-01T09:35:24.450" v="424" actId="1076"/>
        <pc:sldMkLst>
          <pc:docMk/>
          <pc:sldMk cId="2808812133" sldId="260"/>
        </pc:sldMkLst>
        <pc:spChg chg="add del mod">
          <ac:chgData name="Manasa Bobba" userId="919a1220-4b93-4ab8-9a92-14cda2c17d42" providerId="ADAL" clId="{FCEBF6D3-7806-0449-BA0B-DAEB3E942A07}" dt="2021-12-01T09:34:06.252" v="420" actId="20577"/>
          <ac:spMkLst>
            <pc:docMk/>
            <pc:sldMk cId="2808812133" sldId="260"/>
            <ac:spMk id="2" creationId="{EBC12661-B381-F744-8C63-ACE69E6A13B6}"/>
          </ac:spMkLst>
        </pc:spChg>
        <pc:spChg chg="del mod">
          <ac:chgData name="Manasa Bobba" userId="919a1220-4b93-4ab8-9a92-14cda2c17d42" providerId="ADAL" clId="{FCEBF6D3-7806-0449-BA0B-DAEB3E942A07}" dt="2021-12-01T09:33:50.344" v="403"/>
          <ac:spMkLst>
            <pc:docMk/>
            <pc:sldMk cId="2808812133" sldId="260"/>
            <ac:spMk id="3" creationId="{24B8F1D3-77AD-B24B-BF79-05D1009880E1}"/>
          </ac:spMkLst>
        </pc:spChg>
        <pc:spChg chg="add del">
          <ac:chgData name="Manasa Bobba" userId="919a1220-4b93-4ab8-9a92-14cda2c17d42" providerId="ADAL" clId="{FCEBF6D3-7806-0449-BA0B-DAEB3E942A07}" dt="2021-12-01T09:33:56.966" v="405" actId="26606"/>
          <ac:spMkLst>
            <pc:docMk/>
            <pc:sldMk cId="2808812133" sldId="260"/>
            <ac:spMk id="9" creationId="{69D184B2-2226-4E31-BCCB-444330767440}"/>
          </ac:spMkLst>
        </pc:spChg>
        <pc:spChg chg="add del">
          <ac:chgData name="Manasa Bobba" userId="919a1220-4b93-4ab8-9a92-14cda2c17d42" providerId="ADAL" clId="{FCEBF6D3-7806-0449-BA0B-DAEB3E942A07}" dt="2021-12-01T09:33:56.966" v="405" actId="26606"/>
          <ac:spMkLst>
            <pc:docMk/>
            <pc:sldMk cId="2808812133" sldId="260"/>
            <ac:spMk id="11" creationId="{1AC4D4E3-486A-464A-8EC8-D44881097267}"/>
          </ac:spMkLst>
        </pc:spChg>
        <pc:spChg chg="add del">
          <ac:chgData name="Manasa Bobba" userId="919a1220-4b93-4ab8-9a92-14cda2c17d42" providerId="ADAL" clId="{FCEBF6D3-7806-0449-BA0B-DAEB3E942A07}" dt="2021-12-01T09:33:56.966" v="405" actId="26606"/>
          <ac:spMkLst>
            <pc:docMk/>
            <pc:sldMk cId="2808812133" sldId="260"/>
            <ac:spMk id="13" creationId="{864DE13E-58EB-4475-B79C-0D4FC651239B}"/>
          </ac:spMkLst>
        </pc:spChg>
        <pc:picChg chg="add mod">
          <ac:chgData name="Manasa Bobba" userId="919a1220-4b93-4ab8-9a92-14cda2c17d42" providerId="ADAL" clId="{FCEBF6D3-7806-0449-BA0B-DAEB3E942A07}" dt="2021-12-01T09:35:24.450" v="424" actId="1076"/>
          <ac:picMkLst>
            <pc:docMk/>
            <pc:sldMk cId="2808812133" sldId="260"/>
            <ac:picMk id="4" creationId="{296D0B22-B868-0F4F-9927-82E9ED3A9FD8}"/>
          </ac:picMkLst>
        </pc:picChg>
      </pc:sldChg>
      <pc:sldChg chg="new">
        <pc:chgData name="Manasa Bobba" userId="919a1220-4b93-4ab8-9a92-14cda2c17d42" providerId="ADAL" clId="{FCEBF6D3-7806-0449-BA0B-DAEB3E942A07}" dt="2021-12-01T09:35:28.041" v="425" actId="680"/>
        <pc:sldMkLst>
          <pc:docMk/>
          <pc:sldMk cId="1883795455" sldId="261"/>
        </pc:sldMkLst>
      </pc:sldChg>
      <pc:sldChg chg="modSp new mod">
        <pc:chgData name="Manasa Bobba" userId="919a1220-4b93-4ab8-9a92-14cda2c17d42" providerId="ADAL" clId="{FCEBF6D3-7806-0449-BA0B-DAEB3E942A07}" dt="2021-12-01T09:57:25.490" v="998" actId="5793"/>
        <pc:sldMkLst>
          <pc:docMk/>
          <pc:sldMk cId="999167324" sldId="262"/>
        </pc:sldMkLst>
        <pc:spChg chg="mod">
          <ac:chgData name="Manasa Bobba" userId="919a1220-4b93-4ab8-9a92-14cda2c17d42" providerId="ADAL" clId="{FCEBF6D3-7806-0449-BA0B-DAEB3E942A07}" dt="2021-12-01T09:53:36.521" v="732" actId="20577"/>
          <ac:spMkLst>
            <pc:docMk/>
            <pc:sldMk cId="999167324" sldId="262"/>
            <ac:spMk id="2" creationId="{B6A5ECB2-5C23-974D-9AE8-36914A47E2B9}"/>
          </ac:spMkLst>
        </pc:spChg>
        <pc:spChg chg="mod">
          <ac:chgData name="Manasa Bobba" userId="919a1220-4b93-4ab8-9a92-14cda2c17d42" providerId="ADAL" clId="{FCEBF6D3-7806-0449-BA0B-DAEB3E942A07}" dt="2021-12-01T09:57:25.490" v="998" actId="5793"/>
          <ac:spMkLst>
            <pc:docMk/>
            <pc:sldMk cId="999167324" sldId="262"/>
            <ac:spMk id="3" creationId="{F34345E7-C531-814A-897E-50A6A8C90517}"/>
          </ac:spMkLst>
        </pc:spChg>
      </pc:sldChg>
      <pc:sldChg chg="modSp new mod">
        <pc:chgData name="Manasa Bobba" userId="919a1220-4b93-4ab8-9a92-14cda2c17d42" providerId="ADAL" clId="{FCEBF6D3-7806-0449-BA0B-DAEB3E942A07}" dt="2021-12-01T09:58:07.640" v="1028" actId="20577"/>
        <pc:sldMkLst>
          <pc:docMk/>
          <pc:sldMk cId="3449928605" sldId="263"/>
        </pc:sldMkLst>
        <pc:spChg chg="mod">
          <ac:chgData name="Manasa Bobba" userId="919a1220-4b93-4ab8-9a92-14cda2c17d42" providerId="ADAL" clId="{FCEBF6D3-7806-0449-BA0B-DAEB3E942A07}" dt="2021-12-01T09:58:07.640" v="1028" actId="20577"/>
          <ac:spMkLst>
            <pc:docMk/>
            <pc:sldMk cId="3449928605" sldId="263"/>
            <ac:spMk id="2" creationId="{B6E49050-CFC8-D14F-9CF8-6428E4615587}"/>
          </ac:spMkLst>
        </pc:spChg>
      </pc:sldChg>
      <pc:sldChg chg="modSp new mod">
        <pc:chgData name="Manasa Bobba" userId="919a1220-4b93-4ab8-9a92-14cda2c17d42" providerId="ADAL" clId="{FCEBF6D3-7806-0449-BA0B-DAEB3E942A07}" dt="2021-12-01T09:58:28.011" v="1049" actId="20577"/>
        <pc:sldMkLst>
          <pc:docMk/>
          <pc:sldMk cId="3240826028" sldId="264"/>
        </pc:sldMkLst>
        <pc:spChg chg="mod">
          <ac:chgData name="Manasa Bobba" userId="919a1220-4b93-4ab8-9a92-14cda2c17d42" providerId="ADAL" clId="{FCEBF6D3-7806-0449-BA0B-DAEB3E942A07}" dt="2021-12-01T09:58:28.011" v="1049" actId="20577"/>
          <ac:spMkLst>
            <pc:docMk/>
            <pc:sldMk cId="3240826028" sldId="264"/>
            <ac:spMk id="2" creationId="{B7D3A1C0-6EA3-1448-8AB2-5399886D1EEC}"/>
          </ac:spMkLst>
        </pc:spChg>
      </pc:sldChg>
    </pc:docChg>
  </pc:docChgLst>
  <pc:docChgLst>
    <pc:chgData name="Rohit Sai Chowdary Potluri" userId="S::rohitsaichowdary.potluri@sjsu.edu::92d57afc-8ef2-40e4-aff2-b9e209eda0ab" providerId="AD" clId="Web-{78E8121A-B1D1-82A7-6601-ECD24ADC7D5C}"/>
    <pc:docChg chg="addSld modSld">
      <pc:chgData name="Rohit Sai Chowdary Potluri" userId="S::rohitsaichowdary.potluri@sjsu.edu::92d57afc-8ef2-40e4-aff2-b9e209eda0ab" providerId="AD" clId="Web-{78E8121A-B1D1-82A7-6601-ECD24ADC7D5C}" dt="2021-12-03T00:55:16.199" v="48" actId="14100"/>
      <pc:docMkLst>
        <pc:docMk/>
      </pc:docMkLst>
      <pc:sldChg chg="addSp delSp modSp new">
        <pc:chgData name="Rohit Sai Chowdary Potluri" userId="S::rohitsaichowdary.potluri@sjsu.edu::92d57afc-8ef2-40e4-aff2-b9e209eda0ab" providerId="AD" clId="Web-{78E8121A-B1D1-82A7-6601-ECD24ADC7D5C}" dt="2021-12-03T00:55:16.199" v="48" actId="14100"/>
        <pc:sldMkLst>
          <pc:docMk/>
          <pc:sldMk cId="871673956" sldId="291"/>
        </pc:sldMkLst>
        <pc:spChg chg="mod">
          <ac:chgData name="Rohit Sai Chowdary Potluri" userId="S::rohitsaichowdary.potluri@sjsu.edu::92d57afc-8ef2-40e4-aff2-b9e209eda0ab" providerId="AD" clId="Web-{78E8121A-B1D1-82A7-6601-ECD24ADC7D5C}" dt="2021-12-03T00:50:22.316" v="14" actId="20577"/>
          <ac:spMkLst>
            <pc:docMk/>
            <pc:sldMk cId="871673956" sldId="291"/>
            <ac:spMk id="2" creationId="{FBC9C8DF-FCC8-4825-B921-EA25D6508C42}"/>
          </ac:spMkLst>
        </pc:spChg>
        <pc:spChg chg="del mod">
          <ac:chgData name="Rohit Sai Chowdary Potluri" userId="S::rohitsaichowdary.potluri@sjsu.edu::92d57afc-8ef2-40e4-aff2-b9e209eda0ab" providerId="AD" clId="Web-{78E8121A-B1D1-82A7-6601-ECD24ADC7D5C}" dt="2021-12-03T00:50:32.676" v="16"/>
          <ac:spMkLst>
            <pc:docMk/>
            <pc:sldMk cId="871673956" sldId="291"/>
            <ac:spMk id="3" creationId="{B167ABCA-C22F-4C1A-8602-A04105F68DFF}"/>
          </ac:spMkLst>
        </pc:spChg>
        <pc:picChg chg="add del mod">
          <ac:chgData name="Rohit Sai Chowdary Potluri" userId="S::rohitsaichowdary.potluri@sjsu.edu::92d57afc-8ef2-40e4-aff2-b9e209eda0ab" providerId="AD" clId="Web-{78E8121A-B1D1-82A7-6601-ECD24ADC7D5C}" dt="2021-12-03T00:54:26.838" v="29"/>
          <ac:picMkLst>
            <pc:docMk/>
            <pc:sldMk cId="871673956" sldId="291"/>
            <ac:picMk id="4" creationId="{FDB2214F-7468-4C4F-9E92-AFFF4FFD8D89}"/>
          </ac:picMkLst>
        </pc:picChg>
        <pc:picChg chg="add del mod">
          <ac:chgData name="Rohit Sai Chowdary Potluri" userId="S::rohitsaichowdary.potluri@sjsu.edu::92d57afc-8ef2-40e4-aff2-b9e209eda0ab" providerId="AD" clId="Web-{78E8121A-B1D1-82A7-6601-ECD24ADC7D5C}" dt="2021-12-03T00:54:27.510" v="30"/>
          <ac:picMkLst>
            <pc:docMk/>
            <pc:sldMk cId="871673956" sldId="291"/>
            <ac:picMk id="5" creationId="{18679193-A563-4183-A851-3880B6F2F66D}"/>
          </ac:picMkLst>
        </pc:picChg>
        <pc:picChg chg="add mod">
          <ac:chgData name="Rohit Sai Chowdary Potluri" userId="S::rohitsaichowdary.potluri@sjsu.edu::92d57afc-8ef2-40e4-aff2-b9e209eda0ab" providerId="AD" clId="Web-{78E8121A-B1D1-82A7-6601-ECD24ADC7D5C}" dt="2021-12-03T00:55:16.199" v="48" actId="14100"/>
          <ac:picMkLst>
            <pc:docMk/>
            <pc:sldMk cId="871673956" sldId="291"/>
            <ac:picMk id="6" creationId="{6F0B93BF-ECDF-4A6A-9CEC-4DD6ED4C4D78}"/>
          </ac:picMkLst>
        </pc:picChg>
        <pc:picChg chg="add mod">
          <ac:chgData name="Rohit Sai Chowdary Potluri" userId="S::rohitsaichowdary.potluri@sjsu.edu::92d57afc-8ef2-40e4-aff2-b9e209eda0ab" providerId="AD" clId="Web-{78E8121A-B1D1-82A7-6601-ECD24ADC7D5C}" dt="2021-12-03T00:55:14.386" v="47" actId="14100"/>
          <ac:picMkLst>
            <pc:docMk/>
            <pc:sldMk cId="871673956" sldId="291"/>
            <ac:picMk id="7" creationId="{FE2C862D-EAB8-4C31-B867-CCA5E9095736}"/>
          </ac:picMkLst>
        </pc:picChg>
      </pc:sldChg>
    </pc:docChg>
  </pc:docChgLst>
  <pc:docChgLst>
    <pc:chgData name="Hisaam Hashim Hashim" userId="S::syedhisaam.hashim@sjsu.edu::d3478d1e-762e-4c97-bfe6-4920bab9f6bd" providerId="AD" clId="Web-{B5E40FA0-350B-4B31-8956-A4BFFBD1E3FB}"/>
    <pc:docChg chg="modSld">
      <pc:chgData name="Hisaam Hashim Hashim" userId="S::syedhisaam.hashim@sjsu.edu::d3478d1e-762e-4c97-bfe6-4920bab9f6bd" providerId="AD" clId="Web-{B5E40FA0-350B-4B31-8956-A4BFFBD1E3FB}" dt="2021-12-03T00:44:47.541" v="0"/>
      <pc:docMkLst>
        <pc:docMk/>
      </pc:docMkLst>
      <pc:sldChg chg="delSp">
        <pc:chgData name="Hisaam Hashim Hashim" userId="S::syedhisaam.hashim@sjsu.edu::d3478d1e-762e-4c97-bfe6-4920bab9f6bd" providerId="AD" clId="Web-{B5E40FA0-350B-4B31-8956-A4BFFBD1E3FB}" dt="2021-12-03T00:44:47.541" v="0"/>
        <pc:sldMkLst>
          <pc:docMk/>
          <pc:sldMk cId="1956185814" sldId="271"/>
        </pc:sldMkLst>
        <pc:spChg chg="del">
          <ac:chgData name="Hisaam Hashim Hashim" userId="S::syedhisaam.hashim@sjsu.edu::d3478d1e-762e-4c97-bfe6-4920bab9f6bd" providerId="AD" clId="Web-{B5E40FA0-350B-4B31-8956-A4BFFBD1E3FB}" dt="2021-12-03T00:44:47.541" v="0"/>
          <ac:spMkLst>
            <pc:docMk/>
            <pc:sldMk cId="1956185814" sldId="271"/>
            <ac:spMk id="13" creationId="{E569C6A1-132E-45AE-8D60-B9BCD5D1EDD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48840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89455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1681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54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29202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90740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6806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93528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33960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73261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2076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9188494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10D88-2EDF-1D4A-A529-A547F5F697B5}"/>
              </a:ext>
            </a:extLst>
          </p:cNvPr>
          <p:cNvSpPr>
            <a:spLocks noGrp="1"/>
          </p:cNvSpPr>
          <p:nvPr>
            <p:ph type="ctrTitle"/>
          </p:nvPr>
        </p:nvSpPr>
        <p:spPr>
          <a:xfrm>
            <a:off x="705134" y="1531796"/>
            <a:ext cx="10224447" cy="2520152"/>
          </a:xfrm>
        </p:spPr>
        <p:txBody>
          <a:bodyPr>
            <a:normAutofit/>
          </a:bodyPr>
          <a:lstStyle/>
          <a:p>
            <a:r>
              <a:rPr lang="en-US">
                <a:cs typeface="Calibri Light"/>
              </a:rPr>
              <a:t>Cycle GAN Implementation </a:t>
            </a:r>
            <a:br>
              <a:rPr lang="en-US">
                <a:cs typeface="Calibri Light"/>
              </a:rPr>
            </a:br>
            <a:r>
              <a:rPr lang="en-US" sz="4000" b="1">
                <a:cs typeface="Calibri Light"/>
              </a:rPr>
              <a:t>for Photograph to </a:t>
            </a:r>
            <a:br>
              <a:rPr lang="en-US" sz="4000" b="1">
                <a:cs typeface="Calibri Light"/>
              </a:rPr>
            </a:br>
            <a:r>
              <a:rPr lang="en-US" sz="4000" b="1">
                <a:cs typeface="Calibri Light"/>
              </a:rPr>
              <a:t>Monet-style Painting Transformation</a:t>
            </a:r>
          </a:p>
        </p:txBody>
      </p:sp>
      <p:sp>
        <p:nvSpPr>
          <p:cNvPr id="3" name="Subtitle 2">
            <a:extLst>
              <a:ext uri="{FF2B5EF4-FFF2-40B4-BE49-F238E27FC236}">
                <a16:creationId xmlns:a16="http://schemas.microsoft.com/office/drawing/2014/main" id="{777A9284-FD81-DB46-9334-683BFABC515F}"/>
              </a:ext>
            </a:extLst>
          </p:cNvPr>
          <p:cNvSpPr>
            <a:spLocks noGrp="1"/>
          </p:cNvSpPr>
          <p:nvPr>
            <p:ph type="subTitle" idx="1"/>
          </p:nvPr>
        </p:nvSpPr>
        <p:spPr>
          <a:xfrm>
            <a:off x="2524835" y="4705232"/>
            <a:ext cx="9364579" cy="1992646"/>
          </a:xfrm>
        </p:spPr>
        <p:txBody>
          <a:bodyPr vert="horz" lIns="91440" tIns="45720" rIns="91440" bIns="45720" rtlCol="0" anchor="t">
            <a:normAutofit fontScale="70000" lnSpcReduction="20000"/>
          </a:bodyPr>
          <a:lstStyle/>
          <a:p>
            <a:r>
              <a:rPr lang="en-US"/>
              <a:t>                                                                                                                 </a:t>
            </a:r>
            <a:r>
              <a:rPr lang="en-US" sz="2200" b="1"/>
              <a:t>Group 11</a:t>
            </a:r>
            <a:r>
              <a:rPr lang="en-US" sz="2200"/>
              <a:t>:</a:t>
            </a:r>
          </a:p>
          <a:p>
            <a:r>
              <a:rPr lang="en-US" sz="2200"/>
              <a:t>					                              </a:t>
            </a:r>
            <a:r>
              <a:rPr lang="en-US" sz="2200">
                <a:cs typeface="Calibri"/>
              </a:rPr>
              <a:t>Manasa Bobba</a:t>
            </a:r>
          </a:p>
          <a:p>
            <a:r>
              <a:rPr lang="en-US" sz="2200"/>
              <a:t>							Poorna Srinivas Gutta</a:t>
            </a:r>
            <a:endParaRPr lang="en-US" sz="2200">
              <a:cs typeface="Calibri"/>
            </a:endParaRPr>
          </a:p>
          <a:p>
            <a:r>
              <a:rPr lang="en-US" sz="2200"/>
              <a:t>						           </a:t>
            </a:r>
            <a:r>
              <a:rPr lang="en-US" sz="2200" err="1"/>
              <a:t>Hisaam</a:t>
            </a:r>
            <a:r>
              <a:rPr lang="en-US" sz="2200"/>
              <a:t> Hashim</a:t>
            </a:r>
            <a:endParaRPr lang="en-US" sz="2200">
              <a:cs typeface="Calibri"/>
            </a:endParaRPr>
          </a:p>
          <a:p>
            <a:r>
              <a:rPr lang="en-US" sz="2200"/>
              <a:t>					                                  Hashmitha Katta</a:t>
            </a:r>
            <a:endParaRPr lang="en-US" sz="2200">
              <a:cs typeface="Calibri"/>
            </a:endParaRPr>
          </a:p>
          <a:p>
            <a:r>
              <a:rPr lang="en-US" sz="2200"/>
              <a:t>						                               Rohit Sai Chowdary Potluri</a:t>
            </a:r>
            <a:endParaRPr lang="en-US" sz="2200">
              <a:cs typeface="Calibri"/>
            </a:endParaRPr>
          </a:p>
        </p:txBody>
      </p:sp>
      <p:sp>
        <p:nvSpPr>
          <p:cNvPr id="4" name="TextBox 3">
            <a:extLst>
              <a:ext uri="{FF2B5EF4-FFF2-40B4-BE49-F238E27FC236}">
                <a16:creationId xmlns:a16="http://schemas.microsoft.com/office/drawing/2014/main" id="{D8093BD2-FD1E-48EC-8A2F-E9465357DE73}"/>
              </a:ext>
            </a:extLst>
          </p:cNvPr>
          <p:cNvSpPr txBox="1"/>
          <p:nvPr/>
        </p:nvSpPr>
        <p:spPr>
          <a:xfrm>
            <a:off x="129654" y="6168787"/>
            <a:ext cx="36416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CMPE 257, Fall 2021</a:t>
            </a:r>
          </a:p>
        </p:txBody>
      </p:sp>
    </p:spTree>
    <p:extLst>
      <p:ext uri="{BB962C8B-B14F-4D97-AF65-F5344CB8AC3E}">
        <p14:creationId xmlns:p14="http://schemas.microsoft.com/office/powerpoint/2010/main" val="3944333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5ECB2-5C23-974D-9AE8-36914A47E2B9}"/>
              </a:ext>
            </a:extLst>
          </p:cNvPr>
          <p:cNvSpPr>
            <a:spLocks noGrp="1"/>
          </p:cNvSpPr>
          <p:nvPr>
            <p:ph type="title"/>
          </p:nvPr>
        </p:nvSpPr>
        <p:spPr/>
        <p:txBody>
          <a:bodyPr/>
          <a:lstStyle/>
          <a:p>
            <a:r>
              <a:rPr lang="en-US"/>
              <a:t>Data sources</a:t>
            </a:r>
          </a:p>
        </p:txBody>
      </p:sp>
      <p:sp>
        <p:nvSpPr>
          <p:cNvPr id="3" name="Content Placeholder 2">
            <a:extLst>
              <a:ext uri="{FF2B5EF4-FFF2-40B4-BE49-F238E27FC236}">
                <a16:creationId xmlns:a16="http://schemas.microsoft.com/office/drawing/2014/main" id="{F34345E7-C531-814A-897E-50A6A8C90517}"/>
              </a:ext>
            </a:extLst>
          </p:cNvPr>
          <p:cNvSpPr>
            <a:spLocks noGrp="1"/>
          </p:cNvSpPr>
          <p:nvPr>
            <p:ph idx="1"/>
          </p:nvPr>
        </p:nvSpPr>
        <p:spPr>
          <a:xfrm>
            <a:off x="838200" y="1721242"/>
            <a:ext cx="10515600" cy="4455721"/>
          </a:xfrm>
        </p:spPr>
        <p:txBody>
          <a:bodyPr vert="horz" lIns="91440" tIns="45720" rIns="91440" bIns="45720" rtlCol="0" anchor="t">
            <a:normAutofit/>
          </a:bodyPr>
          <a:lstStyle/>
          <a:p>
            <a:r>
              <a:rPr lang="en-US" sz="2400"/>
              <a:t>Data is taken from an active Kaggle competition.</a:t>
            </a:r>
          </a:p>
          <a:p>
            <a:r>
              <a:rPr lang="en-US" sz="2400"/>
              <a:t>We have used a dataset that contains four directories- </a:t>
            </a:r>
            <a:r>
              <a:rPr lang="en-US" sz="2400" err="1"/>
              <a:t>monet_tfrec</a:t>
            </a:r>
            <a:r>
              <a:rPr lang="en-US" sz="2400"/>
              <a:t>, </a:t>
            </a:r>
            <a:r>
              <a:rPr lang="en-US" sz="2400" err="1"/>
              <a:t>photo_tfrec</a:t>
            </a:r>
            <a:r>
              <a:rPr lang="en-US" sz="2400"/>
              <a:t>, </a:t>
            </a:r>
            <a:r>
              <a:rPr lang="en-US" sz="2400" err="1"/>
              <a:t>monet_jpg</a:t>
            </a:r>
            <a:r>
              <a:rPr lang="en-US" sz="2400"/>
              <a:t>, and </a:t>
            </a:r>
            <a:r>
              <a:rPr lang="en-US" sz="2400" err="1"/>
              <a:t>photo_jpg</a:t>
            </a:r>
            <a:r>
              <a:rPr lang="en-US" sz="2400"/>
              <a:t>.</a:t>
            </a:r>
            <a:endParaRPr lang="en-US" sz="2400">
              <a:cs typeface="Calibri"/>
            </a:endParaRPr>
          </a:p>
          <a:p>
            <a:r>
              <a:rPr lang="en-US" sz="2400"/>
              <a:t>Photo directory and Monet directory are used to train our model.</a:t>
            </a:r>
            <a:endParaRPr lang="en-US" sz="2400">
              <a:cs typeface="Calibri"/>
            </a:endParaRPr>
          </a:p>
          <a:p>
            <a:r>
              <a:rPr lang="en-US" sz="2400">
                <a:cs typeface="Calibri"/>
              </a:rPr>
              <a:t>Input will be normal photos and the generated output will be the </a:t>
            </a:r>
            <a:r>
              <a:rPr lang="en-US" sz="2400" err="1">
                <a:cs typeface="Calibri"/>
              </a:rPr>
              <a:t>monet</a:t>
            </a:r>
            <a:r>
              <a:rPr lang="en-US" sz="2400">
                <a:cs typeface="Calibri"/>
              </a:rPr>
              <a:t>-style painting images</a:t>
            </a:r>
          </a:p>
          <a:p>
            <a:r>
              <a:rPr lang="en-US" sz="2400">
                <a:cs typeface="Calibri"/>
              </a:rPr>
              <a:t>Resized images have been given in the data set.</a:t>
            </a:r>
          </a:p>
          <a:p>
            <a:pPr marL="0" indent="0">
              <a:buNone/>
            </a:pPr>
            <a:endParaRPr lang="en-US" sz="2400">
              <a:cs typeface="Calibri"/>
            </a:endParaRPr>
          </a:p>
        </p:txBody>
      </p:sp>
    </p:spTree>
    <p:extLst>
      <p:ext uri="{BB962C8B-B14F-4D97-AF65-F5344CB8AC3E}">
        <p14:creationId xmlns:p14="http://schemas.microsoft.com/office/powerpoint/2010/main" val="139383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7EC5-FB65-E54C-9CC3-CE38C06609A0}"/>
              </a:ext>
            </a:extLst>
          </p:cNvPr>
          <p:cNvSpPr>
            <a:spLocks noGrp="1"/>
          </p:cNvSpPr>
          <p:nvPr>
            <p:ph type="title"/>
          </p:nvPr>
        </p:nvSpPr>
        <p:spPr>
          <a:xfrm>
            <a:off x="660748" y="145920"/>
            <a:ext cx="5870688" cy="1325563"/>
          </a:xfrm>
        </p:spPr>
        <p:txBody>
          <a:bodyPr>
            <a:normAutofit/>
          </a:bodyPr>
          <a:lstStyle/>
          <a:p>
            <a:r>
              <a:rPr lang="en-US" sz="3200" b="1">
                <a:cs typeface="Calibri Light"/>
              </a:rPr>
              <a:t>CycleGAN</a:t>
            </a:r>
            <a:endParaRPr lang="en-US" sz="3200"/>
          </a:p>
        </p:txBody>
      </p:sp>
      <p:sp>
        <p:nvSpPr>
          <p:cNvPr id="3" name="Content Placeholder 2">
            <a:extLst>
              <a:ext uri="{FF2B5EF4-FFF2-40B4-BE49-F238E27FC236}">
                <a16:creationId xmlns:a16="http://schemas.microsoft.com/office/drawing/2014/main" id="{9A528183-5DC5-CD48-B235-E5647BFCC7FE}"/>
              </a:ext>
            </a:extLst>
          </p:cNvPr>
          <p:cNvSpPr>
            <a:spLocks noGrp="1"/>
          </p:cNvSpPr>
          <p:nvPr>
            <p:ph idx="1"/>
          </p:nvPr>
        </p:nvSpPr>
        <p:spPr>
          <a:xfrm>
            <a:off x="618994" y="1199324"/>
            <a:ext cx="9980594" cy="5381463"/>
          </a:xfrm>
        </p:spPr>
        <p:txBody>
          <a:bodyPr vert="horz" lIns="91440" tIns="45720" rIns="91440" bIns="45720" rtlCol="0" anchor="t">
            <a:normAutofit/>
          </a:bodyPr>
          <a:lstStyle/>
          <a:p>
            <a:r>
              <a:rPr lang="en-US" sz="2000" dirty="0">
                <a:cs typeface="Calibri"/>
              </a:rPr>
              <a:t>Normally, to train a GAN you need a pair of images for the training dataset (for example, same photo in same angle at multiple seasons for a season translation) which can be both expensive and very time consuming (training already requires 100s if not 1000s of samples for good accuracy).</a:t>
            </a:r>
            <a:endParaRPr lang="en-US" sz="2000" dirty="0"/>
          </a:p>
          <a:p>
            <a:r>
              <a:rPr lang="en-US" sz="2000" dirty="0" err="1">
                <a:cs typeface="Calibri"/>
              </a:rPr>
              <a:t>CycleGAN</a:t>
            </a:r>
            <a:r>
              <a:rPr lang="en-US" sz="2000" dirty="0">
                <a:cs typeface="Calibri"/>
              </a:rPr>
              <a:t> is a technique where the GAN model can be trained </a:t>
            </a:r>
            <a:r>
              <a:rPr lang="en-US" sz="2000" b="1" i="1" dirty="0">
                <a:cs typeface="Calibri"/>
              </a:rPr>
              <a:t>without </a:t>
            </a:r>
            <a:r>
              <a:rPr lang="en-US" sz="2000" dirty="0">
                <a:cs typeface="Calibri"/>
              </a:rPr>
              <a:t>paired examples for image-to-image translation.</a:t>
            </a:r>
          </a:p>
          <a:p>
            <a:r>
              <a:rPr lang="en-US" sz="2000" dirty="0">
                <a:cs typeface="Calibri"/>
              </a:rPr>
              <a:t>All images are trained in </a:t>
            </a:r>
            <a:r>
              <a:rPr lang="en-US" sz="2000" b="1" dirty="0">
                <a:cs typeface="Calibri"/>
              </a:rPr>
              <a:t>unsupervised </a:t>
            </a:r>
            <a:r>
              <a:rPr lang="en-US" sz="2000" dirty="0">
                <a:cs typeface="Calibri"/>
              </a:rPr>
              <a:t>manner. In this way it's possible to do bidirectional transfers (artwork to photo and horse to zebra, vice-versa).</a:t>
            </a:r>
          </a:p>
          <a:p>
            <a:r>
              <a:rPr lang="en-US" sz="2000" dirty="0">
                <a:cs typeface="Calibri"/>
              </a:rPr>
              <a:t>Consists of 2 GANs, one for forward conversion (collection1 -&gt; collection2) and one for reverse conversion (collection2 -&gt; collection1)</a:t>
            </a:r>
          </a:p>
          <a:p>
            <a:r>
              <a:rPr lang="en-US" sz="2000" dirty="0">
                <a:cs typeface="Calibri"/>
              </a:rPr>
              <a:t>In training, image goes through GAN1 and then GAN2 and </a:t>
            </a:r>
            <a:r>
              <a:rPr lang="en-US" sz="2000" dirty="0">
                <a:ea typeface="+mn-lt"/>
                <a:cs typeface="+mn-lt"/>
              </a:rPr>
              <a:t>cycle consistency loss is calculated. Like-wise the generated image from GAN2 goes through GAN1 for another cycle consistency loss calculation. Minimizing this loss with adjusting weights is fed to both GAN1 and GAN2 models</a:t>
            </a:r>
          </a:p>
          <a:p>
            <a:pPr lvl="1"/>
            <a:endParaRPr lang="en-US" sz="1500" dirty="0">
              <a:cs typeface="Calibri"/>
            </a:endParaRPr>
          </a:p>
          <a:p>
            <a:endParaRPr lang="en-US" sz="2400" dirty="0">
              <a:cs typeface="Calibri"/>
            </a:endParaRPr>
          </a:p>
        </p:txBody>
      </p:sp>
    </p:spTree>
    <p:extLst>
      <p:ext uri="{BB962C8B-B14F-4D97-AF65-F5344CB8AC3E}">
        <p14:creationId xmlns:p14="http://schemas.microsoft.com/office/powerpoint/2010/main" val="1175985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CC70-551E-425C-B2F5-689598260C45}"/>
              </a:ext>
            </a:extLst>
          </p:cNvPr>
          <p:cNvSpPr>
            <a:spLocks noGrp="1"/>
          </p:cNvSpPr>
          <p:nvPr>
            <p:ph type="title"/>
          </p:nvPr>
        </p:nvSpPr>
        <p:spPr/>
        <p:txBody>
          <a:bodyPr/>
          <a:lstStyle/>
          <a:p>
            <a:r>
              <a:rPr lang="en-US" sz="3500" b="1">
                <a:cs typeface="Calibri Light"/>
              </a:rPr>
              <a:t>CycleGAN Architecture</a:t>
            </a:r>
          </a:p>
        </p:txBody>
      </p:sp>
      <p:pic>
        <p:nvPicPr>
          <p:cNvPr id="4" name="Picture 4" descr="Diagram&#10;&#10;Description automatically generated">
            <a:extLst>
              <a:ext uri="{FF2B5EF4-FFF2-40B4-BE49-F238E27FC236}">
                <a16:creationId xmlns:a16="http://schemas.microsoft.com/office/drawing/2014/main" id="{A1AF3F61-7331-4691-B123-ED2E67FA07D1}"/>
              </a:ext>
            </a:extLst>
          </p:cNvPr>
          <p:cNvPicPr>
            <a:picLocks noGrp="1" noChangeAspect="1"/>
          </p:cNvPicPr>
          <p:nvPr>
            <p:ph idx="1"/>
          </p:nvPr>
        </p:nvPicPr>
        <p:blipFill>
          <a:blip r:embed="rId2"/>
          <a:stretch>
            <a:fillRect/>
          </a:stretch>
        </p:blipFill>
        <p:spPr>
          <a:xfrm>
            <a:off x="678978" y="1529307"/>
            <a:ext cx="10751582" cy="4523831"/>
          </a:xfrm>
        </p:spPr>
      </p:pic>
    </p:spTree>
    <p:extLst>
      <p:ext uri="{BB962C8B-B14F-4D97-AF65-F5344CB8AC3E}">
        <p14:creationId xmlns:p14="http://schemas.microsoft.com/office/powerpoint/2010/main" val="390894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7EC5-FB65-E54C-9CC3-CE38C06609A0}"/>
              </a:ext>
            </a:extLst>
          </p:cNvPr>
          <p:cNvSpPr>
            <a:spLocks noGrp="1"/>
          </p:cNvSpPr>
          <p:nvPr>
            <p:ph type="title"/>
          </p:nvPr>
        </p:nvSpPr>
        <p:spPr>
          <a:xfrm>
            <a:off x="587679" y="145920"/>
            <a:ext cx="5943757" cy="1325563"/>
          </a:xfrm>
        </p:spPr>
        <p:txBody>
          <a:bodyPr>
            <a:normAutofit/>
          </a:bodyPr>
          <a:lstStyle/>
          <a:p>
            <a:r>
              <a:rPr lang="en-US" sz="3500" b="1">
                <a:cs typeface="Calibri Light"/>
              </a:rPr>
              <a:t>CycleGAN Use Cases</a:t>
            </a:r>
          </a:p>
        </p:txBody>
      </p:sp>
      <p:pic>
        <p:nvPicPr>
          <p:cNvPr id="6" name="Picture 6" descr="A picture containing text, different, bunch, various&#10;&#10;Description automatically generated">
            <a:extLst>
              <a:ext uri="{FF2B5EF4-FFF2-40B4-BE49-F238E27FC236}">
                <a16:creationId xmlns:a16="http://schemas.microsoft.com/office/drawing/2014/main" id="{B2A1B2C4-B43D-47B9-BF8F-40ABB55BFBA4}"/>
              </a:ext>
            </a:extLst>
          </p:cNvPr>
          <p:cNvPicPr>
            <a:picLocks noChangeAspect="1"/>
          </p:cNvPicPr>
          <p:nvPr/>
        </p:nvPicPr>
        <p:blipFill rotWithShape="1">
          <a:blip r:embed="rId2"/>
          <a:srcRect l="1329" r="33382" b="418"/>
          <a:stretch/>
        </p:blipFill>
        <p:spPr>
          <a:xfrm>
            <a:off x="1704755" y="1030303"/>
            <a:ext cx="8563598" cy="4267064"/>
          </a:xfrm>
          <a:prstGeom prst="rect">
            <a:avLst/>
          </a:prstGeom>
        </p:spPr>
      </p:pic>
      <p:sp>
        <p:nvSpPr>
          <p:cNvPr id="10" name="TextBox 9">
            <a:extLst>
              <a:ext uri="{FF2B5EF4-FFF2-40B4-BE49-F238E27FC236}">
                <a16:creationId xmlns:a16="http://schemas.microsoft.com/office/drawing/2014/main" id="{6F0B9382-144A-441E-A52B-5581D5E502FA}"/>
              </a:ext>
            </a:extLst>
          </p:cNvPr>
          <p:cNvSpPr txBox="1"/>
          <p:nvPr/>
        </p:nvSpPr>
        <p:spPr>
          <a:xfrm>
            <a:off x="2827745" y="5460703"/>
            <a:ext cx="6450841"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panose="020F0502020204030204"/>
              </a:rPr>
              <a:t>Object Transfiguration</a:t>
            </a:r>
            <a:endParaRPr lang="en-US">
              <a:cs typeface="Calibri" panose="020F0502020204030204"/>
            </a:endParaRPr>
          </a:p>
          <a:p>
            <a:pPr algn="ctr"/>
            <a:r>
              <a:rPr lang="en-US" b="1">
                <a:cs typeface="Calibri" panose="020F0502020204030204"/>
              </a:rPr>
              <a:t>Horse -&gt; Zebra</a:t>
            </a:r>
          </a:p>
          <a:p>
            <a:pPr algn="ctr"/>
            <a:r>
              <a:rPr lang="en-US" b="1">
                <a:cs typeface="Calibri" panose="020F0502020204030204"/>
              </a:rPr>
              <a:t>Zebra -&gt; Horse</a:t>
            </a:r>
          </a:p>
          <a:p>
            <a:pPr algn="ctr"/>
            <a:endParaRPr lang="en-US" b="1">
              <a:cs typeface="Calibri" panose="020F0502020204030204"/>
            </a:endParaRPr>
          </a:p>
        </p:txBody>
      </p:sp>
    </p:spTree>
    <p:extLst>
      <p:ext uri="{BB962C8B-B14F-4D97-AF65-F5344CB8AC3E}">
        <p14:creationId xmlns:p14="http://schemas.microsoft.com/office/powerpoint/2010/main" val="9722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7EC5-FB65-E54C-9CC3-CE38C06609A0}"/>
              </a:ext>
            </a:extLst>
          </p:cNvPr>
          <p:cNvSpPr>
            <a:spLocks noGrp="1"/>
          </p:cNvSpPr>
          <p:nvPr>
            <p:ph type="title"/>
          </p:nvPr>
        </p:nvSpPr>
        <p:spPr>
          <a:xfrm>
            <a:off x="326720" y="281618"/>
            <a:ext cx="6204716" cy="1189865"/>
          </a:xfrm>
        </p:spPr>
        <p:txBody>
          <a:bodyPr>
            <a:normAutofit/>
          </a:bodyPr>
          <a:lstStyle/>
          <a:p>
            <a:r>
              <a:rPr lang="en-US" sz="3200" b="1">
                <a:ea typeface="+mj-lt"/>
                <a:cs typeface="+mj-lt"/>
              </a:rPr>
              <a:t>CycleGAN Use Cases</a:t>
            </a:r>
          </a:p>
          <a:p>
            <a:endParaRPr lang="en-US" sz="3200">
              <a:cs typeface="Calibri Light"/>
            </a:endParaRPr>
          </a:p>
        </p:txBody>
      </p:sp>
      <p:pic>
        <p:nvPicPr>
          <p:cNvPr id="3" name="Picture 3" descr="A picture containing text, different&#10;&#10;Description automatically generated">
            <a:extLst>
              <a:ext uri="{FF2B5EF4-FFF2-40B4-BE49-F238E27FC236}">
                <a16:creationId xmlns:a16="http://schemas.microsoft.com/office/drawing/2014/main" id="{7B02BA69-7B38-4E5C-B797-4ED8B78E0C5C}"/>
              </a:ext>
            </a:extLst>
          </p:cNvPr>
          <p:cNvPicPr>
            <a:picLocks noChangeAspect="1"/>
          </p:cNvPicPr>
          <p:nvPr/>
        </p:nvPicPr>
        <p:blipFill>
          <a:blip r:embed="rId2"/>
          <a:stretch>
            <a:fillRect/>
          </a:stretch>
        </p:blipFill>
        <p:spPr>
          <a:xfrm>
            <a:off x="1569368" y="990533"/>
            <a:ext cx="8861946" cy="5104397"/>
          </a:xfrm>
          <a:prstGeom prst="rect">
            <a:avLst/>
          </a:prstGeom>
        </p:spPr>
      </p:pic>
      <p:sp>
        <p:nvSpPr>
          <p:cNvPr id="4" name="Rectangle: Rounded Corners 3">
            <a:extLst>
              <a:ext uri="{FF2B5EF4-FFF2-40B4-BE49-F238E27FC236}">
                <a16:creationId xmlns:a16="http://schemas.microsoft.com/office/drawing/2014/main" id="{4F746744-0F94-4A8F-B7F6-278CDB10A364}"/>
              </a:ext>
            </a:extLst>
          </p:cNvPr>
          <p:cNvSpPr/>
          <p:nvPr/>
        </p:nvSpPr>
        <p:spPr>
          <a:xfrm>
            <a:off x="3364173" y="992875"/>
            <a:ext cx="2047163" cy="536811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460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Diagram&#10;&#10;Description automatically generated">
            <a:extLst>
              <a:ext uri="{FF2B5EF4-FFF2-40B4-BE49-F238E27FC236}">
                <a16:creationId xmlns:a16="http://schemas.microsoft.com/office/drawing/2014/main" id="{EE6D3720-164B-4DC0-80EB-697427A859EE}"/>
              </a:ext>
            </a:extLst>
          </p:cNvPr>
          <p:cNvPicPr>
            <a:picLocks noGrp="1" noChangeAspect="1"/>
          </p:cNvPicPr>
          <p:nvPr>
            <p:ph idx="1"/>
          </p:nvPr>
        </p:nvPicPr>
        <p:blipFill>
          <a:blip r:embed="rId2"/>
          <a:stretch>
            <a:fillRect/>
          </a:stretch>
        </p:blipFill>
        <p:spPr>
          <a:xfrm>
            <a:off x="223319" y="460849"/>
            <a:ext cx="6263511" cy="3134412"/>
          </a:xfrm>
        </p:spPr>
      </p:pic>
      <p:pic>
        <p:nvPicPr>
          <p:cNvPr id="7" name="Picture 7" descr="Diagram&#10;&#10;Description automatically generated">
            <a:extLst>
              <a:ext uri="{FF2B5EF4-FFF2-40B4-BE49-F238E27FC236}">
                <a16:creationId xmlns:a16="http://schemas.microsoft.com/office/drawing/2014/main" id="{566ECBB8-149C-43CC-9E06-861131EC26B3}"/>
              </a:ext>
            </a:extLst>
          </p:cNvPr>
          <p:cNvPicPr>
            <a:picLocks noChangeAspect="1"/>
          </p:cNvPicPr>
          <p:nvPr/>
        </p:nvPicPr>
        <p:blipFill>
          <a:blip r:embed="rId3"/>
          <a:stretch>
            <a:fillRect/>
          </a:stretch>
        </p:blipFill>
        <p:spPr>
          <a:xfrm>
            <a:off x="5759355" y="3429482"/>
            <a:ext cx="5745708" cy="2990169"/>
          </a:xfrm>
          <a:prstGeom prst="rect">
            <a:avLst/>
          </a:prstGeom>
        </p:spPr>
      </p:pic>
      <p:sp>
        <p:nvSpPr>
          <p:cNvPr id="10" name="Title 1">
            <a:extLst>
              <a:ext uri="{FF2B5EF4-FFF2-40B4-BE49-F238E27FC236}">
                <a16:creationId xmlns:a16="http://schemas.microsoft.com/office/drawing/2014/main" id="{8CB8E387-F32A-4F1F-91C6-EE5DD2E8C22B}"/>
              </a:ext>
            </a:extLst>
          </p:cNvPr>
          <p:cNvSpPr>
            <a:spLocks noGrp="1"/>
          </p:cNvSpPr>
          <p:nvPr/>
        </p:nvSpPr>
        <p:spPr>
          <a:xfrm>
            <a:off x="-4191" y="-343125"/>
            <a:ext cx="74260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err="1">
                <a:cs typeface="Calibri Light"/>
              </a:rPr>
              <a:t>CycleGAN</a:t>
            </a:r>
            <a:r>
              <a:rPr lang="en-US" sz="3200" b="1">
                <a:cs typeface="Calibri Light"/>
              </a:rPr>
              <a:t> Losses – Cycle Consistency Loss</a:t>
            </a:r>
            <a:endParaRPr lang="en-US"/>
          </a:p>
        </p:txBody>
      </p:sp>
      <p:cxnSp>
        <p:nvCxnSpPr>
          <p:cNvPr id="11" name="Straight Arrow Connector 10">
            <a:extLst>
              <a:ext uri="{FF2B5EF4-FFF2-40B4-BE49-F238E27FC236}">
                <a16:creationId xmlns:a16="http://schemas.microsoft.com/office/drawing/2014/main" id="{ABC384E7-8CCD-418E-B428-0D50E178366D}"/>
              </a:ext>
            </a:extLst>
          </p:cNvPr>
          <p:cNvCxnSpPr/>
          <p:nvPr/>
        </p:nvCxnSpPr>
        <p:spPr>
          <a:xfrm flipV="1">
            <a:off x="1647299" y="592011"/>
            <a:ext cx="8313758" cy="5834417"/>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B149BCC-B000-44FA-858A-8A457CF91FAD}"/>
              </a:ext>
            </a:extLst>
          </p:cNvPr>
          <p:cNvSpPr txBox="1"/>
          <p:nvPr/>
        </p:nvSpPr>
        <p:spPr>
          <a:xfrm>
            <a:off x="-1251471" y="3775453"/>
            <a:ext cx="64508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Forward Cyclic</a:t>
            </a:r>
            <a:endParaRPr lang="en-US"/>
          </a:p>
          <a:p>
            <a:pPr algn="ctr"/>
            <a:r>
              <a:rPr lang="en-US" sz="2400" b="1"/>
              <a:t>Consistency Loss</a:t>
            </a:r>
            <a:endParaRPr lang="en-US">
              <a:cs typeface="Calibri"/>
            </a:endParaRPr>
          </a:p>
        </p:txBody>
      </p:sp>
      <p:sp>
        <p:nvSpPr>
          <p:cNvPr id="14" name="TextBox 13">
            <a:extLst>
              <a:ext uri="{FF2B5EF4-FFF2-40B4-BE49-F238E27FC236}">
                <a16:creationId xmlns:a16="http://schemas.microsoft.com/office/drawing/2014/main" id="{08A44012-8C0E-4F36-A661-EABD19D3F500}"/>
              </a:ext>
            </a:extLst>
          </p:cNvPr>
          <p:cNvSpPr txBox="1"/>
          <p:nvPr/>
        </p:nvSpPr>
        <p:spPr>
          <a:xfrm>
            <a:off x="6311664" y="2228705"/>
            <a:ext cx="64508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Backward Cyclic</a:t>
            </a:r>
            <a:endParaRPr lang="en-US"/>
          </a:p>
          <a:p>
            <a:pPr algn="ctr"/>
            <a:r>
              <a:rPr lang="en-US" sz="2400" b="1"/>
              <a:t>Consistency Loss</a:t>
            </a:r>
            <a:endParaRPr lang="en-US">
              <a:cs typeface="Calibri"/>
            </a:endParaRPr>
          </a:p>
        </p:txBody>
      </p:sp>
    </p:spTree>
    <p:extLst>
      <p:ext uri="{BB962C8B-B14F-4D97-AF65-F5344CB8AC3E}">
        <p14:creationId xmlns:p14="http://schemas.microsoft.com/office/powerpoint/2010/main" val="2711104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C262-7FEB-CF4B-9D77-B9384916B676}"/>
              </a:ext>
            </a:extLst>
          </p:cNvPr>
          <p:cNvSpPr>
            <a:spLocks noGrp="1"/>
          </p:cNvSpPr>
          <p:nvPr>
            <p:ph type="title"/>
          </p:nvPr>
        </p:nvSpPr>
        <p:spPr/>
        <p:txBody>
          <a:bodyPr/>
          <a:lstStyle/>
          <a:p>
            <a:r>
              <a:rPr lang="en-US">
                <a:cs typeface="Calibri Light"/>
              </a:rPr>
              <a:t>CycleGAN Losses</a:t>
            </a:r>
          </a:p>
        </p:txBody>
      </p:sp>
      <p:sp>
        <p:nvSpPr>
          <p:cNvPr id="3" name="Content Placeholder 2">
            <a:extLst>
              <a:ext uri="{FF2B5EF4-FFF2-40B4-BE49-F238E27FC236}">
                <a16:creationId xmlns:a16="http://schemas.microsoft.com/office/drawing/2014/main" id="{75F3CFE1-B4C5-E54C-850E-1AA6B3278EFA}"/>
              </a:ext>
            </a:extLst>
          </p:cNvPr>
          <p:cNvSpPr>
            <a:spLocks noGrp="1"/>
          </p:cNvSpPr>
          <p:nvPr>
            <p:ph idx="1"/>
          </p:nvPr>
        </p:nvSpPr>
        <p:spPr/>
        <p:txBody>
          <a:bodyPr vert="horz" lIns="91440" tIns="45720" rIns="91440" bIns="45720" rtlCol="0" anchor="t">
            <a:normAutofit/>
          </a:bodyPr>
          <a:lstStyle/>
          <a:p>
            <a:r>
              <a:rPr lang="en-US">
                <a:ea typeface="+mn-lt"/>
                <a:cs typeface="+mn-lt"/>
              </a:rPr>
              <a:t>The cycle consistency loss is represented as:</a:t>
            </a:r>
          </a:p>
          <a:p>
            <a:endParaRPr lang="en-US">
              <a:cs typeface="Calibri"/>
            </a:endParaRPr>
          </a:p>
          <a:p>
            <a:endParaRPr lang="en-US">
              <a:cs typeface="Calibri"/>
            </a:endParaRPr>
          </a:p>
          <a:p>
            <a:endParaRPr lang="en-US">
              <a:cs typeface="Calibri"/>
            </a:endParaRPr>
          </a:p>
          <a:p>
            <a:pPr marL="0" indent="0">
              <a:buNone/>
            </a:pPr>
            <a:r>
              <a:rPr lang="en-US">
                <a:ea typeface="+mn-lt"/>
                <a:cs typeface="+mn-lt"/>
              </a:rPr>
              <a:t>  where </a:t>
            </a:r>
            <a:r>
              <a:rPr lang="en-US">
                <a:latin typeface="Consolas"/>
                <a:ea typeface="+mn-lt"/>
                <a:cs typeface="+mn-lt"/>
              </a:rPr>
              <a:t>||x||</a:t>
            </a:r>
            <a:r>
              <a:rPr lang="en-US">
                <a:ea typeface="+mn-lt"/>
                <a:cs typeface="+mn-lt"/>
              </a:rPr>
              <a:t> denotes the mean absolute error, or </a:t>
            </a:r>
            <a:r>
              <a:rPr lang="en-US" i="1">
                <a:ea typeface="+mn-lt"/>
                <a:cs typeface="+mn-lt"/>
              </a:rPr>
              <a:t>MAE</a:t>
            </a:r>
            <a:r>
              <a:rPr lang="en-US">
                <a:ea typeface="+mn-lt"/>
                <a:cs typeface="+mn-lt"/>
              </a:rPr>
              <a:t>, of </a:t>
            </a:r>
            <a:r>
              <a:rPr lang="en-US">
                <a:latin typeface="Consolas"/>
                <a:ea typeface="+mn-lt"/>
                <a:cs typeface="+mn-lt"/>
              </a:rPr>
              <a:t>x</a:t>
            </a:r>
            <a:endParaRPr lang="en-US">
              <a:ea typeface="+mn-lt"/>
              <a:cs typeface="+mn-lt"/>
            </a:endParaRPr>
          </a:p>
          <a:p>
            <a:pPr marL="0" indent="0">
              <a:buNone/>
            </a:pPr>
            <a:endParaRPr lang="en-US">
              <a:latin typeface="Consolas"/>
              <a:ea typeface="+mn-lt"/>
              <a:cs typeface="+mn-lt"/>
            </a:endParaRPr>
          </a:p>
          <a:p>
            <a:r>
              <a:rPr lang="en-US">
                <a:ea typeface="+mn-lt"/>
                <a:cs typeface="+mn-lt"/>
              </a:rPr>
              <a:t>Cycle consistency states that if G translates </a:t>
            </a:r>
            <a:r>
              <a:rPr lang="en-US" i="1">
                <a:ea typeface="+mn-lt"/>
                <a:cs typeface="+mn-lt"/>
              </a:rPr>
              <a:t>x</a:t>
            </a:r>
            <a:r>
              <a:rPr lang="en-US">
                <a:ea typeface="+mn-lt"/>
                <a:cs typeface="+mn-lt"/>
              </a:rPr>
              <a:t> into ŷ, F should be able to translate ŷ back into </a:t>
            </a:r>
            <a:r>
              <a:rPr lang="en-US" i="1">
                <a:ea typeface="+mn-lt"/>
                <a:cs typeface="+mn-lt"/>
              </a:rPr>
              <a:t>x — </a:t>
            </a:r>
            <a:r>
              <a:rPr lang="en-US">
                <a:ea typeface="+mn-lt"/>
                <a:cs typeface="+mn-lt"/>
              </a:rPr>
              <a:t>and vice versa</a:t>
            </a:r>
            <a:endParaRPr lang="en-US">
              <a:latin typeface="Consolas"/>
              <a:cs typeface="Calibri"/>
            </a:endParaRPr>
          </a:p>
          <a:p>
            <a:pPr marL="0" indent="0">
              <a:buNone/>
            </a:pPr>
            <a:endParaRPr lang="en-US">
              <a:latin typeface="Consolas"/>
              <a:cs typeface="Calibri"/>
            </a:endParaRPr>
          </a:p>
          <a:p>
            <a:endParaRPr lang="en-US">
              <a:latin typeface="Calibri" panose="020F0502020204030204"/>
              <a:cs typeface="Calibri"/>
            </a:endParaRPr>
          </a:p>
        </p:txBody>
      </p:sp>
      <p:pic>
        <p:nvPicPr>
          <p:cNvPr id="4" name="Picture 4" descr="Diagram&#10;&#10;Description automatically generated">
            <a:extLst>
              <a:ext uri="{FF2B5EF4-FFF2-40B4-BE49-F238E27FC236}">
                <a16:creationId xmlns:a16="http://schemas.microsoft.com/office/drawing/2014/main" id="{85FC8959-2927-41BE-8715-7D7CE3138508}"/>
              </a:ext>
            </a:extLst>
          </p:cNvPr>
          <p:cNvPicPr>
            <a:picLocks noChangeAspect="1"/>
          </p:cNvPicPr>
          <p:nvPr/>
        </p:nvPicPr>
        <p:blipFill>
          <a:blip r:embed="rId2"/>
          <a:stretch>
            <a:fillRect/>
          </a:stretch>
        </p:blipFill>
        <p:spPr>
          <a:xfrm>
            <a:off x="8772525" y="1081125"/>
            <a:ext cx="2743200" cy="1814438"/>
          </a:xfrm>
          <a:prstGeom prst="rect">
            <a:avLst/>
          </a:prstGeom>
        </p:spPr>
      </p:pic>
      <p:pic>
        <p:nvPicPr>
          <p:cNvPr id="5" name="Picture 5" descr="Text, letter&#10;&#10;Description automatically generated">
            <a:extLst>
              <a:ext uri="{FF2B5EF4-FFF2-40B4-BE49-F238E27FC236}">
                <a16:creationId xmlns:a16="http://schemas.microsoft.com/office/drawing/2014/main" id="{2902D615-DFE3-4056-B7B0-4D6459D9A6B1}"/>
              </a:ext>
            </a:extLst>
          </p:cNvPr>
          <p:cNvPicPr>
            <a:picLocks noChangeAspect="1"/>
          </p:cNvPicPr>
          <p:nvPr/>
        </p:nvPicPr>
        <p:blipFill>
          <a:blip r:embed="rId3"/>
          <a:stretch>
            <a:fillRect/>
          </a:stretch>
        </p:blipFill>
        <p:spPr>
          <a:xfrm>
            <a:off x="2986087" y="2539180"/>
            <a:ext cx="4017167" cy="1303388"/>
          </a:xfrm>
          <a:prstGeom prst="rect">
            <a:avLst/>
          </a:prstGeom>
        </p:spPr>
      </p:pic>
    </p:spTree>
    <p:extLst>
      <p:ext uri="{BB962C8B-B14F-4D97-AF65-F5344CB8AC3E}">
        <p14:creationId xmlns:p14="http://schemas.microsoft.com/office/powerpoint/2010/main" val="1114829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045B01-EEFC-43E6-B4A3-0B9971864135}"/>
              </a:ext>
            </a:extLst>
          </p:cNvPr>
          <p:cNvSpPr>
            <a:spLocks noGrp="1"/>
          </p:cNvSpPr>
          <p:nvPr>
            <p:ph idx="1"/>
          </p:nvPr>
        </p:nvSpPr>
        <p:spPr/>
        <p:txBody>
          <a:bodyPr vert="horz" lIns="91440" tIns="45720" rIns="91440" bIns="45720" rtlCol="0" anchor="t">
            <a:normAutofit/>
          </a:bodyPr>
          <a:lstStyle/>
          <a:p>
            <a:r>
              <a:rPr lang="en-US">
                <a:ea typeface="+mn-lt"/>
                <a:cs typeface="+mn-lt"/>
              </a:rPr>
              <a:t>The identity loss is simple, G(</a:t>
            </a:r>
            <a:r>
              <a:rPr lang="en-US" i="1">
                <a:ea typeface="+mn-lt"/>
                <a:cs typeface="+mn-lt"/>
              </a:rPr>
              <a:t>y</a:t>
            </a:r>
            <a:r>
              <a:rPr lang="en-US">
                <a:ea typeface="+mn-lt"/>
                <a:cs typeface="+mn-lt"/>
              </a:rPr>
              <a:t>) should ≈ </a:t>
            </a:r>
            <a:r>
              <a:rPr lang="en-US" i="1">
                <a:ea typeface="+mn-lt"/>
                <a:cs typeface="+mn-lt"/>
              </a:rPr>
              <a:t>y</a:t>
            </a:r>
            <a:r>
              <a:rPr lang="en-US">
                <a:ea typeface="+mn-lt"/>
                <a:cs typeface="+mn-lt"/>
              </a:rPr>
              <a:t> and F(</a:t>
            </a:r>
            <a:r>
              <a:rPr lang="en-US" i="1">
                <a:ea typeface="+mn-lt"/>
                <a:cs typeface="+mn-lt"/>
              </a:rPr>
              <a:t>x</a:t>
            </a:r>
            <a:r>
              <a:rPr lang="en-US">
                <a:ea typeface="+mn-lt"/>
                <a:cs typeface="+mn-lt"/>
              </a:rPr>
              <a:t>) should ≈ </a:t>
            </a:r>
            <a:r>
              <a:rPr lang="en-US" i="1">
                <a:ea typeface="+mn-lt"/>
                <a:cs typeface="+mn-lt"/>
              </a:rPr>
              <a:t>x.</a:t>
            </a:r>
            <a:endParaRPr lang="en-US">
              <a:cs typeface="Calibri"/>
            </a:endParaRPr>
          </a:p>
          <a:p>
            <a:r>
              <a:rPr lang="en-US">
                <a:ea typeface="+mn-lt"/>
                <a:cs typeface="+mn-lt"/>
              </a:rPr>
              <a:t>Adding an identity loss generally helps preserve color and tint in translated images, especially for photo to image generations</a:t>
            </a:r>
            <a:endParaRPr lang="en-US" i="1">
              <a:cs typeface="Calibri"/>
            </a:endParaRPr>
          </a:p>
          <a:p>
            <a:r>
              <a:rPr lang="en-US">
                <a:cs typeface="Calibri"/>
              </a:rPr>
              <a:t>Identity loss is written as:</a:t>
            </a:r>
            <a:endParaRPr lang="en-US"/>
          </a:p>
          <a:p>
            <a:pPr marL="0" indent="0">
              <a:buNone/>
            </a:pPr>
            <a:endParaRPr lang="en-US">
              <a:cs typeface="Calibri"/>
            </a:endParaRPr>
          </a:p>
        </p:txBody>
      </p:sp>
      <p:pic>
        <p:nvPicPr>
          <p:cNvPr id="4" name="Picture 4" descr="Text, letter&#10;&#10;Description automatically generated">
            <a:extLst>
              <a:ext uri="{FF2B5EF4-FFF2-40B4-BE49-F238E27FC236}">
                <a16:creationId xmlns:a16="http://schemas.microsoft.com/office/drawing/2014/main" id="{E1BEA9FE-EC29-45C5-AFA4-4C752CD4E265}"/>
              </a:ext>
            </a:extLst>
          </p:cNvPr>
          <p:cNvPicPr>
            <a:picLocks noChangeAspect="1"/>
          </p:cNvPicPr>
          <p:nvPr/>
        </p:nvPicPr>
        <p:blipFill>
          <a:blip r:embed="rId2"/>
          <a:stretch>
            <a:fillRect/>
          </a:stretch>
        </p:blipFill>
        <p:spPr>
          <a:xfrm>
            <a:off x="3414712" y="4182417"/>
            <a:ext cx="4421981" cy="1017289"/>
          </a:xfrm>
          <a:prstGeom prst="rect">
            <a:avLst/>
          </a:prstGeom>
        </p:spPr>
      </p:pic>
      <p:sp>
        <p:nvSpPr>
          <p:cNvPr id="6" name="Title 1">
            <a:extLst>
              <a:ext uri="{FF2B5EF4-FFF2-40B4-BE49-F238E27FC236}">
                <a16:creationId xmlns:a16="http://schemas.microsoft.com/office/drawing/2014/main" id="{0178E1E2-6BA6-4795-91D9-C9B4FE7CA3D8}"/>
              </a:ext>
            </a:extLst>
          </p:cNvPr>
          <p:cNvSpPr>
            <a:spLocks noGrp="1"/>
          </p:cNvSpPr>
          <p:nvPr>
            <p:ph type="title"/>
          </p:nvPr>
        </p:nvSpPr>
        <p:spPr>
          <a:xfrm>
            <a:off x="838200" y="365125"/>
            <a:ext cx="10515600" cy="1325563"/>
          </a:xfrm>
        </p:spPr>
        <p:txBody>
          <a:bodyPr/>
          <a:lstStyle/>
          <a:p>
            <a:r>
              <a:rPr lang="en-US">
                <a:cs typeface="Calibri Light"/>
              </a:rPr>
              <a:t>CycleGAN Losses</a:t>
            </a:r>
          </a:p>
        </p:txBody>
      </p:sp>
    </p:spTree>
    <p:extLst>
      <p:ext uri="{BB962C8B-B14F-4D97-AF65-F5344CB8AC3E}">
        <p14:creationId xmlns:p14="http://schemas.microsoft.com/office/powerpoint/2010/main" val="4131467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CAAC8B-1C2F-4616-B176-B26423E89A1D}"/>
              </a:ext>
            </a:extLst>
          </p:cNvPr>
          <p:cNvSpPr>
            <a:spLocks noGrp="1"/>
          </p:cNvSpPr>
          <p:nvPr>
            <p:ph idx="1"/>
          </p:nvPr>
        </p:nvSpPr>
        <p:spPr>
          <a:xfrm>
            <a:off x="838200" y="575469"/>
            <a:ext cx="10515600" cy="5601494"/>
          </a:xfrm>
        </p:spPr>
        <p:txBody>
          <a:bodyPr vert="horz" lIns="91440" tIns="45720" rIns="91440" bIns="45720" rtlCol="0" anchor="t">
            <a:normAutofit/>
          </a:bodyPr>
          <a:lstStyle/>
          <a:p>
            <a:r>
              <a:rPr lang="en-US">
                <a:cs typeface="Calibri"/>
              </a:rPr>
              <a:t>The final loss function is written as:</a:t>
            </a:r>
          </a:p>
          <a:p>
            <a:endParaRPr lang="en-US">
              <a:cs typeface="Calibri"/>
            </a:endParaRPr>
          </a:p>
          <a:p>
            <a:endParaRPr lang="en-US">
              <a:cs typeface="Calibri"/>
            </a:endParaRPr>
          </a:p>
          <a:p>
            <a:endParaRPr lang="en-US">
              <a:cs typeface="Calibri"/>
            </a:endParaRPr>
          </a:p>
          <a:p>
            <a:r>
              <a:rPr lang="en-US">
                <a:ea typeface="+mn-lt"/>
                <a:cs typeface="+mn-lt"/>
              </a:rPr>
              <a:t>Mapping function </a:t>
            </a:r>
            <a:r>
              <a:rPr lang="en-US">
                <a:latin typeface="Consolas"/>
                <a:cs typeface="Calibri"/>
              </a:rPr>
              <a:t>G: X → Y</a:t>
            </a:r>
            <a:r>
              <a:rPr lang="en-US">
                <a:ea typeface="+mn-lt"/>
                <a:cs typeface="+mn-lt"/>
              </a:rPr>
              <a:t> and its discriminator </a:t>
            </a:r>
            <a:r>
              <a:rPr lang="en-US">
                <a:latin typeface="Consolas"/>
                <a:cs typeface="Calibri"/>
              </a:rPr>
              <a:t>Dy</a:t>
            </a:r>
            <a:r>
              <a:rPr lang="en-US">
                <a:ea typeface="+mn-lt"/>
                <a:cs typeface="+mn-lt"/>
              </a:rPr>
              <a:t> is written as:</a:t>
            </a:r>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Similarly mapping function for F: Y </a:t>
            </a:r>
            <a:r>
              <a:rPr lang="en-US">
                <a:latin typeface="Consolas"/>
                <a:cs typeface="Calibri"/>
              </a:rPr>
              <a:t>→ X </a:t>
            </a:r>
            <a:r>
              <a:rPr lang="en-US">
                <a:latin typeface="Calibri"/>
                <a:cs typeface="Calibri"/>
              </a:rPr>
              <a:t>and its discriminator </a:t>
            </a:r>
            <a:r>
              <a:rPr lang="en-US">
                <a:latin typeface="Consolas"/>
                <a:cs typeface="Calibri"/>
              </a:rPr>
              <a:t>Dx</a:t>
            </a:r>
            <a:r>
              <a:rPr lang="en-US">
                <a:latin typeface="Calibri"/>
                <a:cs typeface="Calibri"/>
              </a:rPr>
              <a:t> can be written.</a:t>
            </a:r>
            <a:endParaRPr lang="en-US"/>
          </a:p>
          <a:p>
            <a:endParaRPr lang="en-US">
              <a:cs typeface="Calibri"/>
            </a:endParaRPr>
          </a:p>
        </p:txBody>
      </p:sp>
      <p:pic>
        <p:nvPicPr>
          <p:cNvPr id="5" name="Picture 5" descr="Text, letter&#10;&#10;Description automatically generated">
            <a:extLst>
              <a:ext uri="{FF2B5EF4-FFF2-40B4-BE49-F238E27FC236}">
                <a16:creationId xmlns:a16="http://schemas.microsoft.com/office/drawing/2014/main" id="{C9CF78B5-D09C-4E18-8FDF-ACEE37B0A921}"/>
              </a:ext>
            </a:extLst>
          </p:cNvPr>
          <p:cNvPicPr>
            <a:picLocks noChangeAspect="1"/>
          </p:cNvPicPr>
          <p:nvPr/>
        </p:nvPicPr>
        <p:blipFill>
          <a:blip r:embed="rId2"/>
          <a:stretch>
            <a:fillRect/>
          </a:stretch>
        </p:blipFill>
        <p:spPr>
          <a:xfrm>
            <a:off x="2926556" y="1090612"/>
            <a:ext cx="4957761" cy="1450180"/>
          </a:xfrm>
          <a:prstGeom prst="rect">
            <a:avLst/>
          </a:prstGeom>
        </p:spPr>
      </p:pic>
      <p:pic>
        <p:nvPicPr>
          <p:cNvPr id="6" name="Picture 6" descr="Text, letter&#10;&#10;Description automatically generated">
            <a:extLst>
              <a:ext uri="{FF2B5EF4-FFF2-40B4-BE49-F238E27FC236}">
                <a16:creationId xmlns:a16="http://schemas.microsoft.com/office/drawing/2014/main" id="{1162E899-6556-4207-B0D8-2CE52E17D017}"/>
              </a:ext>
            </a:extLst>
          </p:cNvPr>
          <p:cNvPicPr>
            <a:picLocks noChangeAspect="1"/>
          </p:cNvPicPr>
          <p:nvPr/>
        </p:nvPicPr>
        <p:blipFill>
          <a:blip r:embed="rId3"/>
          <a:stretch>
            <a:fillRect/>
          </a:stretch>
        </p:blipFill>
        <p:spPr>
          <a:xfrm>
            <a:off x="2926556" y="3133517"/>
            <a:ext cx="4957760" cy="1674430"/>
          </a:xfrm>
          <a:prstGeom prst="rect">
            <a:avLst/>
          </a:prstGeom>
        </p:spPr>
      </p:pic>
    </p:spTree>
    <p:extLst>
      <p:ext uri="{BB962C8B-B14F-4D97-AF65-F5344CB8AC3E}">
        <p14:creationId xmlns:p14="http://schemas.microsoft.com/office/powerpoint/2010/main" val="745024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A1C0-6EA3-1448-8AB2-5399886D1EEC}"/>
              </a:ext>
            </a:extLst>
          </p:cNvPr>
          <p:cNvSpPr>
            <a:spLocks noGrp="1"/>
          </p:cNvSpPr>
          <p:nvPr>
            <p:ph type="title"/>
          </p:nvPr>
        </p:nvSpPr>
        <p:spPr/>
        <p:txBody>
          <a:bodyPr/>
          <a:lstStyle/>
          <a:p>
            <a:r>
              <a:rPr lang="en-US"/>
              <a:t>Model evaluation</a:t>
            </a:r>
          </a:p>
        </p:txBody>
      </p:sp>
      <p:pic>
        <p:nvPicPr>
          <p:cNvPr id="4" name="Picture 4" descr="A picture containing text&#10;&#10;Description automatically generated">
            <a:extLst>
              <a:ext uri="{FF2B5EF4-FFF2-40B4-BE49-F238E27FC236}">
                <a16:creationId xmlns:a16="http://schemas.microsoft.com/office/drawing/2014/main" id="{AB315B54-FC35-4044-80D0-90146E94651C}"/>
              </a:ext>
            </a:extLst>
          </p:cNvPr>
          <p:cNvPicPr>
            <a:picLocks noGrp="1" noChangeAspect="1"/>
          </p:cNvPicPr>
          <p:nvPr>
            <p:ph idx="1"/>
          </p:nvPr>
        </p:nvPicPr>
        <p:blipFill>
          <a:blip r:embed="rId2"/>
          <a:stretch>
            <a:fillRect/>
          </a:stretch>
        </p:blipFill>
        <p:spPr>
          <a:xfrm>
            <a:off x="838200" y="1689681"/>
            <a:ext cx="10515600" cy="2033862"/>
          </a:xfrm>
        </p:spPr>
      </p:pic>
    </p:spTree>
    <p:extLst>
      <p:ext uri="{BB962C8B-B14F-4D97-AF65-F5344CB8AC3E}">
        <p14:creationId xmlns:p14="http://schemas.microsoft.com/office/powerpoint/2010/main" val="324082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7EC5-FB65-E54C-9CC3-CE38C06609A0}"/>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9A528183-5DC5-CD48-B235-E5647BFCC7FE}"/>
              </a:ext>
            </a:extLst>
          </p:cNvPr>
          <p:cNvSpPr>
            <a:spLocks noGrp="1"/>
          </p:cNvSpPr>
          <p:nvPr>
            <p:ph idx="1"/>
          </p:nvPr>
        </p:nvSpPr>
        <p:spPr>
          <a:xfrm>
            <a:off x="838200" y="1502036"/>
            <a:ext cx="10515600" cy="4351338"/>
          </a:xfrm>
        </p:spPr>
        <p:txBody>
          <a:bodyPr vert="horz" lIns="91440" tIns="45720" rIns="91440" bIns="45720" rtlCol="0" anchor="t">
            <a:normAutofit/>
          </a:bodyPr>
          <a:lstStyle/>
          <a:p>
            <a:r>
              <a:rPr lang="en-US" sz="2400"/>
              <a:t>What is a GAN</a:t>
            </a:r>
            <a:endParaRPr lang="en-US" sz="2400">
              <a:cs typeface="Calibri"/>
            </a:endParaRPr>
          </a:p>
          <a:p>
            <a:pPr lvl="1"/>
            <a:r>
              <a:rPr lang="en-US" sz="2000">
                <a:cs typeface="Calibri"/>
              </a:rPr>
              <a:t>Discriminator and Generator Models</a:t>
            </a:r>
          </a:p>
          <a:p>
            <a:r>
              <a:rPr lang="en-US" sz="2400">
                <a:cs typeface="Calibri" panose="020F0502020204030204"/>
              </a:rPr>
              <a:t>GAN Architecture and use cases</a:t>
            </a:r>
          </a:p>
          <a:p>
            <a:r>
              <a:rPr lang="en-US" sz="2400">
                <a:cs typeface="Calibri" panose="020F0502020204030204"/>
              </a:rPr>
              <a:t>Related Work</a:t>
            </a:r>
          </a:p>
          <a:p>
            <a:r>
              <a:rPr lang="en-US" sz="2400" err="1">
                <a:cs typeface="Calibri" panose="020F0502020204030204"/>
              </a:rPr>
              <a:t>CycleGAN</a:t>
            </a:r>
            <a:r>
              <a:rPr lang="en-US" sz="2400">
                <a:cs typeface="Calibri" panose="020F0502020204030204"/>
              </a:rPr>
              <a:t>, Architecture and Implementation and Use cases</a:t>
            </a:r>
          </a:p>
          <a:p>
            <a:r>
              <a:rPr lang="en-US" sz="2400">
                <a:cs typeface="Calibri" panose="020F0502020204030204"/>
              </a:rPr>
              <a:t>Loss Functions</a:t>
            </a:r>
          </a:p>
          <a:p>
            <a:r>
              <a:rPr lang="en-US" sz="2400">
                <a:cs typeface="Calibri" panose="020F0502020204030204"/>
              </a:rPr>
              <a:t>Model Evaluation and Results</a:t>
            </a:r>
          </a:p>
          <a:p>
            <a:endParaRPr lang="en-US">
              <a:cs typeface="Calibri" panose="020F0502020204030204"/>
            </a:endParaRPr>
          </a:p>
        </p:txBody>
      </p:sp>
    </p:spTree>
    <p:extLst>
      <p:ext uri="{BB962C8B-B14F-4D97-AF65-F5344CB8AC3E}">
        <p14:creationId xmlns:p14="http://schemas.microsoft.com/office/powerpoint/2010/main" val="144450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9C8DF-FCC8-4825-B921-EA25D6508C42}"/>
              </a:ext>
            </a:extLst>
          </p:cNvPr>
          <p:cNvSpPr>
            <a:spLocks noGrp="1"/>
          </p:cNvSpPr>
          <p:nvPr>
            <p:ph type="title"/>
          </p:nvPr>
        </p:nvSpPr>
        <p:spPr/>
        <p:txBody>
          <a:bodyPr/>
          <a:lstStyle/>
          <a:p>
            <a:r>
              <a:rPr lang="en-US" dirty="0">
                <a:cs typeface="Calibri Light"/>
              </a:rPr>
              <a:t>Updated Kaggle Submissions</a:t>
            </a:r>
            <a:endParaRPr lang="en-US" dirty="0"/>
          </a:p>
        </p:txBody>
      </p:sp>
      <p:pic>
        <p:nvPicPr>
          <p:cNvPr id="4" name="Picture 3">
            <a:extLst>
              <a:ext uri="{FF2B5EF4-FFF2-40B4-BE49-F238E27FC236}">
                <a16:creationId xmlns:a16="http://schemas.microsoft.com/office/drawing/2014/main" id="{350C1891-E31B-44E5-A13E-92F7F6184A3C}"/>
              </a:ext>
            </a:extLst>
          </p:cNvPr>
          <p:cNvPicPr>
            <a:picLocks noChangeAspect="1"/>
          </p:cNvPicPr>
          <p:nvPr/>
        </p:nvPicPr>
        <p:blipFill>
          <a:blip r:embed="rId2"/>
          <a:stretch>
            <a:fillRect/>
          </a:stretch>
        </p:blipFill>
        <p:spPr>
          <a:xfrm>
            <a:off x="838200" y="1778848"/>
            <a:ext cx="10309698" cy="402315"/>
          </a:xfrm>
          <a:prstGeom prst="rect">
            <a:avLst/>
          </a:prstGeom>
        </p:spPr>
      </p:pic>
      <p:pic>
        <p:nvPicPr>
          <p:cNvPr id="8" name="Picture 7">
            <a:extLst>
              <a:ext uri="{FF2B5EF4-FFF2-40B4-BE49-F238E27FC236}">
                <a16:creationId xmlns:a16="http://schemas.microsoft.com/office/drawing/2014/main" id="{26CDCD2D-7760-40F4-A18F-8F5822E9E37C}"/>
              </a:ext>
            </a:extLst>
          </p:cNvPr>
          <p:cNvPicPr>
            <a:picLocks noChangeAspect="1"/>
          </p:cNvPicPr>
          <p:nvPr/>
        </p:nvPicPr>
        <p:blipFill>
          <a:blip r:embed="rId3"/>
          <a:stretch>
            <a:fillRect/>
          </a:stretch>
        </p:blipFill>
        <p:spPr>
          <a:xfrm>
            <a:off x="1206231" y="2529664"/>
            <a:ext cx="9465012" cy="320068"/>
          </a:xfrm>
          <a:prstGeom prst="rect">
            <a:avLst/>
          </a:prstGeom>
        </p:spPr>
      </p:pic>
    </p:spTree>
    <p:extLst>
      <p:ext uri="{BB962C8B-B14F-4D97-AF65-F5344CB8AC3E}">
        <p14:creationId xmlns:p14="http://schemas.microsoft.com/office/powerpoint/2010/main" val="871673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957CC-DAB1-4BA6-9963-17FBE68B31D5}"/>
              </a:ext>
            </a:extLst>
          </p:cNvPr>
          <p:cNvSpPr>
            <a:spLocks noGrp="1"/>
          </p:cNvSpPr>
          <p:nvPr>
            <p:ph type="title"/>
          </p:nvPr>
        </p:nvSpPr>
        <p:spPr/>
        <p:txBody>
          <a:bodyPr/>
          <a:lstStyle/>
          <a:p>
            <a:r>
              <a:rPr lang="en-US">
                <a:cs typeface="Calibri Light"/>
              </a:rPr>
              <a:t>Output</a:t>
            </a:r>
            <a:endParaRPr lang="en-US"/>
          </a:p>
        </p:txBody>
      </p:sp>
      <p:pic>
        <p:nvPicPr>
          <p:cNvPr id="4" name="Picture 4" descr="A picture containing text, building, arch&#10;&#10;Description automatically generated">
            <a:extLst>
              <a:ext uri="{FF2B5EF4-FFF2-40B4-BE49-F238E27FC236}">
                <a16:creationId xmlns:a16="http://schemas.microsoft.com/office/drawing/2014/main" id="{C212EF14-2940-48F1-A45B-3F859931CFEA}"/>
              </a:ext>
            </a:extLst>
          </p:cNvPr>
          <p:cNvPicPr>
            <a:picLocks noGrp="1" noChangeAspect="1"/>
          </p:cNvPicPr>
          <p:nvPr>
            <p:ph idx="1"/>
          </p:nvPr>
        </p:nvPicPr>
        <p:blipFill>
          <a:blip r:embed="rId2"/>
          <a:stretch>
            <a:fillRect/>
          </a:stretch>
        </p:blipFill>
        <p:spPr>
          <a:xfrm>
            <a:off x="965483" y="1409843"/>
            <a:ext cx="2578404" cy="2009643"/>
          </a:xfrm>
        </p:spPr>
      </p:pic>
      <p:pic>
        <p:nvPicPr>
          <p:cNvPr id="5" name="Picture 5" descr="A picture containing text, arch&#10;&#10;Description automatically generated">
            <a:extLst>
              <a:ext uri="{FF2B5EF4-FFF2-40B4-BE49-F238E27FC236}">
                <a16:creationId xmlns:a16="http://schemas.microsoft.com/office/drawing/2014/main" id="{8DB7DBB0-566D-4156-8DBD-282BED27A78D}"/>
              </a:ext>
            </a:extLst>
          </p:cNvPr>
          <p:cNvPicPr>
            <a:picLocks noChangeAspect="1"/>
          </p:cNvPicPr>
          <p:nvPr/>
        </p:nvPicPr>
        <p:blipFill>
          <a:blip r:embed="rId3"/>
          <a:stretch>
            <a:fillRect/>
          </a:stretch>
        </p:blipFill>
        <p:spPr>
          <a:xfrm>
            <a:off x="3969121" y="1407810"/>
            <a:ext cx="3366499" cy="2059096"/>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59731E26-5323-4991-8734-4602355B8734}"/>
              </a:ext>
            </a:extLst>
          </p:cNvPr>
          <p:cNvPicPr>
            <a:picLocks noChangeAspect="1"/>
          </p:cNvPicPr>
          <p:nvPr/>
        </p:nvPicPr>
        <p:blipFill>
          <a:blip r:embed="rId4"/>
          <a:stretch>
            <a:fillRect/>
          </a:stretch>
        </p:blipFill>
        <p:spPr>
          <a:xfrm>
            <a:off x="5632343" y="4089551"/>
            <a:ext cx="2315618" cy="2269690"/>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7E3D8807-9703-48D6-8782-01352521C8F4}"/>
              </a:ext>
            </a:extLst>
          </p:cNvPr>
          <p:cNvPicPr>
            <a:picLocks noChangeAspect="1"/>
          </p:cNvPicPr>
          <p:nvPr/>
        </p:nvPicPr>
        <p:blipFill>
          <a:blip r:embed="rId5"/>
          <a:stretch>
            <a:fillRect/>
          </a:stretch>
        </p:blipFill>
        <p:spPr>
          <a:xfrm>
            <a:off x="8462377" y="4087727"/>
            <a:ext cx="2793302" cy="2273342"/>
          </a:xfrm>
          <a:prstGeom prst="rect">
            <a:avLst/>
          </a:prstGeom>
        </p:spPr>
      </p:pic>
    </p:spTree>
    <p:extLst>
      <p:ext uri="{BB962C8B-B14F-4D97-AF65-F5344CB8AC3E}">
        <p14:creationId xmlns:p14="http://schemas.microsoft.com/office/powerpoint/2010/main" val="3980033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7F222-40F3-48B6-888D-94184D5B7DE9}"/>
              </a:ext>
            </a:extLst>
          </p:cNvPr>
          <p:cNvSpPr>
            <a:spLocks noGrp="1"/>
          </p:cNvSpPr>
          <p:nvPr>
            <p:ph type="title"/>
          </p:nvPr>
        </p:nvSpPr>
        <p:spPr/>
        <p:txBody>
          <a:bodyPr/>
          <a:lstStyle/>
          <a:p>
            <a:r>
              <a:rPr lang="en-US">
                <a:cs typeface="Calibri Light"/>
              </a:rPr>
              <a:t>Output</a:t>
            </a:r>
            <a:endParaRPr lang="en-US"/>
          </a:p>
        </p:txBody>
      </p:sp>
      <p:pic>
        <p:nvPicPr>
          <p:cNvPr id="4" name="Picture 4" descr="A picture containing text, sign&#10;&#10;Description automatically generated">
            <a:extLst>
              <a:ext uri="{FF2B5EF4-FFF2-40B4-BE49-F238E27FC236}">
                <a16:creationId xmlns:a16="http://schemas.microsoft.com/office/drawing/2014/main" id="{C377B784-D0BF-4D0C-B9AE-9F32E3184EFF}"/>
              </a:ext>
            </a:extLst>
          </p:cNvPr>
          <p:cNvPicPr>
            <a:picLocks noGrp="1" noChangeAspect="1"/>
          </p:cNvPicPr>
          <p:nvPr>
            <p:ph idx="1"/>
          </p:nvPr>
        </p:nvPicPr>
        <p:blipFill>
          <a:blip r:embed="rId2"/>
          <a:stretch>
            <a:fillRect/>
          </a:stretch>
        </p:blipFill>
        <p:spPr>
          <a:xfrm>
            <a:off x="988186" y="1733431"/>
            <a:ext cx="2178093" cy="2448055"/>
          </a:xfrm>
        </p:spPr>
      </p:pic>
      <p:pic>
        <p:nvPicPr>
          <p:cNvPr id="5" name="Picture 5" descr="A picture containing text&#10;&#10;Description automatically generated">
            <a:extLst>
              <a:ext uri="{FF2B5EF4-FFF2-40B4-BE49-F238E27FC236}">
                <a16:creationId xmlns:a16="http://schemas.microsoft.com/office/drawing/2014/main" id="{94993B30-36C1-4D2F-8EBF-2C4637E8CA12}"/>
              </a:ext>
            </a:extLst>
          </p:cNvPr>
          <p:cNvPicPr>
            <a:picLocks noChangeAspect="1"/>
          </p:cNvPicPr>
          <p:nvPr/>
        </p:nvPicPr>
        <p:blipFill>
          <a:blip r:embed="rId3"/>
          <a:stretch>
            <a:fillRect/>
          </a:stretch>
        </p:blipFill>
        <p:spPr>
          <a:xfrm>
            <a:off x="3716774" y="1730484"/>
            <a:ext cx="2629029" cy="2457579"/>
          </a:xfrm>
          <a:prstGeom prst="rect">
            <a:avLst/>
          </a:prstGeom>
        </p:spPr>
      </p:pic>
    </p:spTree>
    <p:extLst>
      <p:ext uri="{BB962C8B-B14F-4D97-AF65-F5344CB8AC3E}">
        <p14:creationId xmlns:p14="http://schemas.microsoft.com/office/powerpoint/2010/main" val="3850517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7F222-40F3-48B6-888D-94184D5B7DE9}"/>
              </a:ext>
            </a:extLst>
          </p:cNvPr>
          <p:cNvSpPr>
            <a:spLocks noGrp="1"/>
          </p:cNvSpPr>
          <p:nvPr>
            <p:ph type="title"/>
          </p:nvPr>
        </p:nvSpPr>
        <p:spPr>
          <a:xfrm>
            <a:off x="2769296" y="2202276"/>
            <a:ext cx="6194121" cy="1346439"/>
          </a:xfrm>
        </p:spPr>
        <p:txBody>
          <a:bodyPr/>
          <a:lstStyle/>
          <a:p>
            <a:r>
              <a:rPr lang="en-US" b="1">
                <a:cs typeface="Calibri Light"/>
              </a:rPr>
              <a:t>Thank you for your time!</a:t>
            </a:r>
            <a:endParaRPr lang="en-US" b="1"/>
          </a:p>
        </p:txBody>
      </p:sp>
      <p:sp>
        <p:nvSpPr>
          <p:cNvPr id="6" name="Content Placeholder 5">
            <a:extLst>
              <a:ext uri="{FF2B5EF4-FFF2-40B4-BE49-F238E27FC236}">
                <a16:creationId xmlns:a16="http://schemas.microsoft.com/office/drawing/2014/main" id="{FE50B425-ACA3-4A9E-9B01-A13E34B4B423}"/>
              </a:ext>
            </a:extLst>
          </p:cNvPr>
          <p:cNvSpPr>
            <a:spLocks noGrp="1"/>
          </p:cNvSpPr>
          <p:nvPr>
            <p:ph idx="1"/>
          </p:nvPr>
        </p:nvSpPr>
        <p:spPr>
          <a:xfrm>
            <a:off x="4042775" y="3506200"/>
            <a:ext cx="3991628" cy="969311"/>
          </a:xfrm>
        </p:spPr>
        <p:txBody>
          <a:bodyPr vert="horz" lIns="91440" tIns="45720" rIns="91440" bIns="45720" rtlCol="0" anchor="t">
            <a:normAutofit/>
          </a:bodyPr>
          <a:lstStyle/>
          <a:p>
            <a:pPr marL="0" indent="0">
              <a:buNone/>
            </a:pPr>
            <a:r>
              <a:rPr lang="en-US" sz="4000">
                <a:cs typeface="Calibri" panose="020F0502020204030204"/>
              </a:rPr>
              <a:t>Any Questions?</a:t>
            </a:r>
          </a:p>
        </p:txBody>
      </p:sp>
    </p:spTree>
    <p:extLst>
      <p:ext uri="{BB962C8B-B14F-4D97-AF65-F5344CB8AC3E}">
        <p14:creationId xmlns:p14="http://schemas.microsoft.com/office/powerpoint/2010/main" val="3069488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7F222-40F3-48B6-888D-94184D5B7DE9}"/>
              </a:ext>
            </a:extLst>
          </p:cNvPr>
          <p:cNvSpPr>
            <a:spLocks noGrp="1"/>
          </p:cNvSpPr>
          <p:nvPr>
            <p:ph type="title"/>
          </p:nvPr>
        </p:nvSpPr>
        <p:spPr>
          <a:xfrm>
            <a:off x="4387241" y="2703317"/>
            <a:ext cx="4273464" cy="1346439"/>
          </a:xfrm>
        </p:spPr>
        <p:txBody>
          <a:bodyPr/>
          <a:lstStyle/>
          <a:p>
            <a:r>
              <a:rPr lang="en-US" b="1">
                <a:cs typeface="Calibri Light"/>
              </a:rPr>
              <a:t>Additional Slides</a:t>
            </a:r>
            <a:endParaRPr lang="en-US" b="1"/>
          </a:p>
        </p:txBody>
      </p:sp>
    </p:spTree>
    <p:extLst>
      <p:ext uri="{BB962C8B-B14F-4D97-AF65-F5344CB8AC3E}">
        <p14:creationId xmlns:p14="http://schemas.microsoft.com/office/powerpoint/2010/main" val="1346638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B5B271-8D4E-4909-9663-9741F5F698EE}"/>
              </a:ext>
            </a:extLst>
          </p:cNvPr>
          <p:cNvSpPr>
            <a:spLocks noGrp="1"/>
          </p:cNvSpPr>
          <p:nvPr>
            <p:ph type="title"/>
          </p:nvPr>
        </p:nvSpPr>
        <p:spPr>
          <a:xfrm>
            <a:off x="-4191" y="43562"/>
            <a:ext cx="5477925" cy="427086"/>
          </a:xfrm>
        </p:spPr>
        <p:txBody>
          <a:bodyPr>
            <a:normAutofit/>
          </a:bodyPr>
          <a:lstStyle/>
          <a:p>
            <a:r>
              <a:rPr lang="en-US" sz="2400">
                <a:cs typeface="Calibri Light"/>
              </a:rPr>
              <a:t>Kaggle Implementation: </a:t>
            </a:r>
            <a:r>
              <a:rPr lang="en-US" sz="2400" b="1">
                <a:cs typeface="Calibri Light"/>
              </a:rPr>
              <a:t>Generator Model</a:t>
            </a:r>
            <a:endParaRPr lang="en-US" sz="2400" b="1"/>
          </a:p>
        </p:txBody>
      </p:sp>
      <p:pic>
        <p:nvPicPr>
          <p:cNvPr id="6" name="Picture 6" descr="Diagram, table&#10;&#10;Description automatically generated">
            <a:extLst>
              <a:ext uri="{FF2B5EF4-FFF2-40B4-BE49-F238E27FC236}">
                <a16:creationId xmlns:a16="http://schemas.microsoft.com/office/drawing/2014/main" id="{E7C11D6C-03D5-4AFF-B34D-321A5F8C8A9A}"/>
              </a:ext>
            </a:extLst>
          </p:cNvPr>
          <p:cNvPicPr>
            <a:picLocks noChangeAspect="1"/>
          </p:cNvPicPr>
          <p:nvPr/>
        </p:nvPicPr>
        <p:blipFill>
          <a:blip r:embed="rId2"/>
          <a:stretch>
            <a:fillRect/>
          </a:stretch>
        </p:blipFill>
        <p:spPr>
          <a:xfrm>
            <a:off x="72787" y="474887"/>
            <a:ext cx="11966812" cy="4987625"/>
          </a:xfrm>
          <a:prstGeom prst="rect">
            <a:avLst/>
          </a:prstGeom>
        </p:spPr>
      </p:pic>
      <p:sp>
        <p:nvSpPr>
          <p:cNvPr id="9" name="TextBox 8">
            <a:extLst>
              <a:ext uri="{FF2B5EF4-FFF2-40B4-BE49-F238E27FC236}">
                <a16:creationId xmlns:a16="http://schemas.microsoft.com/office/drawing/2014/main" id="{164601B4-6B46-40DA-9FAC-A3DAE2AA7ECC}"/>
              </a:ext>
            </a:extLst>
          </p:cNvPr>
          <p:cNvSpPr txBox="1"/>
          <p:nvPr/>
        </p:nvSpPr>
        <p:spPr>
          <a:xfrm>
            <a:off x="1864768" y="5561035"/>
            <a:ext cx="8634482"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panose="020F0502020204030204"/>
              </a:rPr>
              <a:t>The Generator Model is very complicated and has many intricate connections. This is one reason why other simpler models may not be the best and computationally feasible to do an unpaired image-to-image translation</a:t>
            </a:r>
          </a:p>
          <a:p>
            <a:pPr algn="ctr"/>
            <a:endParaRPr lang="en-US" b="1">
              <a:cs typeface="Calibri" panose="020F0502020204030204"/>
            </a:endParaRPr>
          </a:p>
        </p:txBody>
      </p:sp>
    </p:spTree>
    <p:extLst>
      <p:ext uri="{BB962C8B-B14F-4D97-AF65-F5344CB8AC3E}">
        <p14:creationId xmlns:p14="http://schemas.microsoft.com/office/powerpoint/2010/main" val="1883795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B5B271-8D4E-4909-9663-9741F5F698EE}"/>
              </a:ext>
            </a:extLst>
          </p:cNvPr>
          <p:cNvSpPr>
            <a:spLocks noGrp="1"/>
          </p:cNvSpPr>
          <p:nvPr>
            <p:ph type="title"/>
          </p:nvPr>
        </p:nvSpPr>
        <p:spPr>
          <a:xfrm>
            <a:off x="-4191" y="43562"/>
            <a:ext cx="6876819" cy="620429"/>
          </a:xfrm>
        </p:spPr>
        <p:txBody>
          <a:bodyPr>
            <a:normAutofit/>
          </a:bodyPr>
          <a:lstStyle/>
          <a:p>
            <a:r>
              <a:rPr lang="en-US" sz="2400">
                <a:cs typeface="Calibri Light"/>
              </a:rPr>
              <a:t>Kaggle Implementation: </a:t>
            </a:r>
            <a:r>
              <a:rPr lang="en-US" sz="2400" b="1">
                <a:cs typeface="Calibri Light"/>
              </a:rPr>
              <a:t>Generator Model (Left-side)</a:t>
            </a:r>
            <a:endParaRPr lang="en-US" sz="2400" b="1"/>
          </a:p>
        </p:txBody>
      </p:sp>
      <p:pic>
        <p:nvPicPr>
          <p:cNvPr id="3" name="Picture 3" descr="Diagram&#10;&#10;Description automatically generated">
            <a:extLst>
              <a:ext uri="{FF2B5EF4-FFF2-40B4-BE49-F238E27FC236}">
                <a16:creationId xmlns:a16="http://schemas.microsoft.com/office/drawing/2014/main" id="{39088C20-3AD2-4EC2-8DBC-EBE3D6AC5576}"/>
              </a:ext>
            </a:extLst>
          </p:cNvPr>
          <p:cNvPicPr>
            <a:picLocks noChangeAspect="1"/>
          </p:cNvPicPr>
          <p:nvPr/>
        </p:nvPicPr>
        <p:blipFill>
          <a:blip r:embed="rId2"/>
          <a:stretch>
            <a:fillRect/>
          </a:stretch>
        </p:blipFill>
        <p:spPr>
          <a:xfrm>
            <a:off x="152400" y="596623"/>
            <a:ext cx="11955440" cy="6256161"/>
          </a:xfrm>
          <a:prstGeom prst="rect">
            <a:avLst/>
          </a:prstGeom>
        </p:spPr>
      </p:pic>
    </p:spTree>
    <p:extLst>
      <p:ext uri="{BB962C8B-B14F-4D97-AF65-F5344CB8AC3E}">
        <p14:creationId xmlns:p14="http://schemas.microsoft.com/office/powerpoint/2010/main" val="714808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B39F213-F6B3-4DCF-8AC6-7D8129E456C3}"/>
              </a:ext>
            </a:extLst>
          </p:cNvPr>
          <p:cNvPicPr>
            <a:picLocks noChangeAspect="1"/>
          </p:cNvPicPr>
          <p:nvPr/>
        </p:nvPicPr>
        <p:blipFill rotWithShape="1">
          <a:blip r:embed="rId2"/>
          <a:srcRect l="47270" r="-72" b="385"/>
          <a:stretch/>
        </p:blipFill>
        <p:spPr>
          <a:xfrm>
            <a:off x="175146" y="657794"/>
            <a:ext cx="11795154" cy="5940502"/>
          </a:xfrm>
          <a:prstGeom prst="rect">
            <a:avLst/>
          </a:prstGeom>
        </p:spPr>
      </p:pic>
      <p:sp>
        <p:nvSpPr>
          <p:cNvPr id="12" name="Title 1">
            <a:extLst>
              <a:ext uri="{FF2B5EF4-FFF2-40B4-BE49-F238E27FC236}">
                <a16:creationId xmlns:a16="http://schemas.microsoft.com/office/drawing/2014/main" id="{07E47864-CAD7-4E6E-A5D8-D131F3F975BC}"/>
              </a:ext>
            </a:extLst>
          </p:cNvPr>
          <p:cNvSpPr>
            <a:spLocks noGrp="1"/>
          </p:cNvSpPr>
          <p:nvPr>
            <p:ph type="title"/>
          </p:nvPr>
        </p:nvSpPr>
        <p:spPr>
          <a:xfrm>
            <a:off x="-4191" y="43562"/>
            <a:ext cx="6876819" cy="620429"/>
          </a:xfrm>
        </p:spPr>
        <p:txBody>
          <a:bodyPr>
            <a:normAutofit/>
          </a:bodyPr>
          <a:lstStyle/>
          <a:p>
            <a:r>
              <a:rPr lang="en-US" sz="2400">
                <a:cs typeface="Calibri Light"/>
              </a:rPr>
              <a:t>Kaggle Implementation: </a:t>
            </a:r>
            <a:r>
              <a:rPr lang="en-US" sz="2400" b="1">
                <a:cs typeface="Calibri Light"/>
              </a:rPr>
              <a:t>Generator Model (Right-side)</a:t>
            </a:r>
            <a:endParaRPr lang="en-US" sz="2400" b="1"/>
          </a:p>
        </p:txBody>
      </p:sp>
    </p:spTree>
    <p:extLst>
      <p:ext uri="{BB962C8B-B14F-4D97-AF65-F5344CB8AC3E}">
        <p14:creationId xmlns:p14="http://schemas.microsoft.com/office/powerpoint/2010/main" val="3323853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B5B271-8D4E-4909-9663-9741F5F698EE}"/>
              </a:ext>
            </a:extLst>
          </p:cNvPr>
          <p:cNvSpPr>
            <a:spLocks noGrp="1"/>
          </p:cNvSpPr>
          <p:nvPr>
            <p:ph type="title"/>
          </p:nvPr>
        </p:nvSpPr>
        <p:spPr>
          <a:xfrm>
            <a:off x="-4191" y="43562"/>
            <a:ext cx="5477925" cy="427086"/>
          </a:xfrm>
        </p:spPr>
        <p:txBody>
          <a:bodyPr>
            <a:normAutofit fontScale="90000"/>
          </a:bodyPr>
          <a:lstStyle/>
          <a:p>
            <a:r>
              <a:rPr lang="en-US" sz="2400">
                <a:cs typeface="Calibri Light"/>
              </a:rPr>
              <a:t>Kaggle Implementation: </a:t>
            </a:r>
            <a:r>
              <a:rPr lang="en-US" sz="2400" b="1">
                <a:cs typeface="Calibri Light"/>
              </a:rPr>
              <a:t>Discriminator Model</a:t>
            </a:r>
            <a:endParaRPr lang="en-US" sz="2400" b="1"/>
          </a:p>
        </p:txBody>
      </p:sp>
      <p:pic>
        <p:nvPicPr>
          <p:cNvPr id="2" name="Picture 2" descr="Diagram&#10;&#10;Description automatically generated">
            <a:extLst>
              <a:ext uri="{FF2B5EF4-FFF2-40B4-BE49-F238E27FC236}">
                <a16:creationId xmlns:a16="http://schemas.microsoft.com/office/drawing/2014/main" id="{A7F1D228-0C96-4A10-A442-D66432325A80}"/>
              </a:ext>
            </a:extLst>
          </p:cNvPr>
          <p:cNvPicPr>
            <a:picLocks noChangeAspect="1"/>
          </p:cNvPicPr>
          <p:nvPr/>
        </p:nvPicPr>
        <p:blipFill>
          <a:blip r:embed="rId2"/>
          <a:stretch>
            <a:fillRect/>
          </a:stretch>
        </p:blipFill>
        <p:spPr>
          <a:xfrm>
            <a:off x="129654" y="540519"/>
            <a:ext cx="11830335" cy="2592953"/>
          </a:xfrm>
          <a:prstGeom prst="rect">
            <a:avLst/>
          </a:prstGeom>
        </p:spPr>
      </p:pic>
      <p:sp>
        <p:nvSpPr>
          <p:cNvPr id="3" name="TextBox 2">
            <a:extLst>
              <a:ext uri="{FF2B5EF4-FFF2-40B4-BE49-F238E27FC236}">
                <a16:creationId xmlns:a16="http://schemas.microsoft.com/office/drawing/2014/main" id="{11030990-2AD1-4EEA-83ED-84A6564A1F14}"/>
              </a:ext>
            </a:extLst>
          </p:cNvPr>
          <p:cNvSpPr txBox="1"/>
          <p:nvPr/>
        </p:nvSpPr>
        <p:spPr>
          <a:xfrm>
            <a:off x="3502499" y="6254796"/>
            <a:ext cx="5586483"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panose="020F0502020204030204"/>
              </a:rPr>
              <a:t>The Discriminator Model is easier to follow.</a:t>
            </a:r>
          </a:p>
          <a:p>
            <a:pPr algn="ctr"/>
            <a:endParaRPr lang="en-US" b="1">
              <a:cs typeface="Calibri" panose="020F0502020204030204"/>
            </a:endParaRPr>
          </a:p>
        </p:txBody>
      </p:sp>
    </p:spTree>
    <p:extLst>
      <p:ext uri="{BB962C8B-B14F-4D97-AF65-F5344CB8AC3E}">
        <p14:creationId xmlns:p14="http://schemas.microsoft.com/office/powerpoint/2010/main" val="182159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B5B271-8D4E-4909-9663-9741F5F698EE}"/>
              </a:ext>
            </a:extLst>
          </p:cNvPr>
          <p:cNvSpPr>
            <a:spLocks noGrp="1"/>
          </p:cNvSpPr>
          <p:nvPr>
            <p:ph type="title"/>
          </p:nvPr>
        </p:nvSpPr>
        <p:spPr>
          <a:xfrm>
            <a:off x="-4191" y="43562"/>
            <a:ext cx="5477925" cy="427086"/>
          </a:xfrm>
        </p:spPr>
        <p:txBody>
          <a:bodyPr>
            <a:normAutofit/>
          </a:bodyPr>
          <a:lstStyle/>
          <a:p>
            <a:r>
              <a:rPr lang="en-US" sz="2400">
                <a:cs typeface="Calibri Light"/>
              </a:rPr>
              <a:t>Kaggle Implementation: </a:t>
            </a:r>
            <a:r>
              <a:rPr lang="en-US" sz="2400" b="1">
                <a:cs typeface="Calibri Light"/>
              </a:rPr>
              <a:t>Per Epoch Training </a:t>
            </a:r>
            <a:endParaRPr lang="en-US" sz="2400" b="1"/>
          </a:p>
        </p:txBody>
      </p:sp>
      <p:pic>
        <p:nvPicPr>
          <p:cNvPr id="3" name="Picture 3" descr="Diagram&#10;&#10;Description automatically generated">
            <a:extLst>
              <a:ext uri="{FF2B5EF4-FFF2-40B4-BE49-F238E27FC236}">
                <a16:creationId xmlns:a16="http://schemas.microsoft.com/office/drawing/2014/main" id="{07BD1711-7AC3-4CEA-BC76-895A319F4AFA}"/>
              </a:ext>
            </a:extLst>
          </p:cNvPr>
          <p:cNvPicPr>
            <a:picLocks noChangeAspect="1"/>
          </p:cNvPicPr>
          <p:nvPr/>
        </p:nvPicPr>
        <p:blipFill>
          <a:blip r:embed="rId2"/>
          <a:stretch>
            <a:fillRect/>
          </a:stretch>
        </p:blipFill>
        <p:spPr>
          <a:xfrm>
            <a:off x="232012" y="399035"/>
            <a:ext cx="11477766" cy="6310139"/>
          </a:xfrm>
          <a:prstGeom prst="rect">
            <a:avLst/>
          </a:prstGeom>
        </p:spPr>
      </p:pic>
    </p:spTree>
    <p:extLst>
      <p:ext uri="{BB962C8B-B14F-4D97-AF65-F5344CB8AC3E}">
        <p14:creationId xmlns:p14="http://schemas.microsoft.com/office/powerpoint/2010/main" val="2254374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7EC5-FB65-E54C-9CC3-CE38C06609A0}"/>
              </a:ext>
            </a:extLst>
          </p:cNvPr>
          <p:cNvSpPr>
            <a:spLocks noGrp="1"/>
          </p:cNvSpPr>
          <p:nvPr>
            <p:ph type="title"/>
          </p:nvPr>
        </p:nvSpPr>
        <p:spPr>
          <a:xfrm>
            <a:off x="211899" y="145920"/>
            <a:ext cx="7820790" cy="1325563"/>
          </a:xfrm>
        </p:spPr>
        <p:txBody>
          <a:bodyPr>
            <a:normAutofit/>
          </a:bodyPr>
          <a:lstStyle/>
          <a:p>
            <a:r>
              <a:rPr lang="en-US" sz="3200">
                <a:cs typeface="Calibri Light"/>
              </a:rPr>
              <a:t>The GAN Model: Generator and Discriminator</a:t>
            </a:r>
            <a:endParaRPr lang="en-US" sz="3200"/>
          </a:p>
        </p:txBody>
      </p:sp>
      <p:sp>
        <p:nvSpPr>
          <p:cNvPr id="3" name="Content Placeholder 2">
            <a:extLst>
              <a:ext uri="{FF2B5EF4-FFF2-40B4-BE49-F238E27FC236}">
                <a16:creationId xmlns:a16="http://schemas.microsoft.com/office/drawing/2014/main" id="{9A528183-5DC5-CD48-B235-E5647BFCC7FE}"/>
              </a:ext>
            </a:extLst>
          </p:cNvPr>
          <p:cNvSpPr>
            <a:spLocks noGrp="1"/>
          </p:cNvSpPr>
          <p:nvPr>
            <p:ph idx="1"/>
          </p:nvPr>
        </p:nvSpPr>
        <p:spPr>
          <a:xfrm>
            <a:off x="305844" y="1199324"/>
            <a:ext cx="5202477" cy="5040269"/>
          </a:xfrm>
        </p:spPr>
        <p:txBody>
          <a:bodyPr vert="horz" lIns="91440" tIns="45720" rIns="91440" bIns="45720" rtlCol="0" anchor="t">
            <a:normAutofit lnSpcReduction="10000"/>
          </a:bodyPr>
          <a:lstStyle/>
          <a:p>
            <a:r>
              <a:rPr lang="en-US" sz="2400">
                <a:cs typeface="Calibri"/>
              </a:rPr>
              <a:t>GAN stands for General Adversarial Networks.</a:t>
            </a:r>
          </a:p>
          <a:p>
            <a:r>
              <a:rPr lang="en-US" sz="2400">
                <a:cs typeface="Calibri"/>
              </a:rPr>
              <a:t>Consists of two deep learning models: Generator and Discriminator.</a:t>
            </a:r>
          </a:p>
          <a:p>
            <a:r>
              <a:rPr lang="en-US" sz="2400">
                <a:cs typeface="Calibri"/>
              </a:rPr>
              <a:t>Generator Model takes a fixed-length random vector (could be an image) and computes an output vector (another image) with patterns it observes through training.</a:t>
            </a:r>
          </a:p>
          <a:p>
            <a:r>
              <a:rPr lang="en-US" sz="2400">
                <a:cs typeface="Calibri"/>
              </a:rPr>
              <a:t>Discriminator Model takes also takes an input but classifies the output as real or fake (generated).</a:t>
            </a:r>
          </a:p>
          <a:p>
            <a:pPr lvl="1"/>
            <a:r>
              <a:rPr lang="en-US" sz="2000">
                <a:cs typeface="Calibri"/>
              </a:rPr>
              <a:t>In general, after training completes, the discriminator model is discarded and the Generator model is left over for predictions.</a:t>
            </a:r>
          </a:p>
          <a:p>
            <a:endParaRPr lang="en-US" sz="2400">
              <a:cs typeface="Calibri"/>
            </a:endParaRPr>
          </a:p>
          <a:p>
            <a:endParaRPr lang="en-US" sz="2400">
              <a:cs typeface="Calibri"/>
            </a:endParaRPr>
          </a:p>
        </p:txBody>
      </p:sp>
      <p:pic>
        <p:nvPicPr>
          <p:cNvPr id="4" name="Picture 4">
            <a:extLst>
              <a:ext uri="{FF2B5EF4-FFF2-40B4-BE49-F238E27FC236}">
                <a16:creationId xmlns:a16="http://schemas.microsoft.com/office/drawing/2014/main" id="{FFB67CBE-FC61-46C3-BE12-8C0F28E80342}"/>
              </a:ext>
            </a:extLst>
          </p:cNvPr>
          <p:cNvPicPr>
            <a:picLocks noChangeAspect="1"/>
          </p:cNvPicPr>
          <p:nvPr/>
        </p:nvPicPr>
        <p:blipFill>
          <a:blip r:embed="rId2"/>
          <a:stretch>
            <a:fillRect/>
          </a:stretch>
        </p:blipFill>
        <p:spPr>
          <a:xfrm>
            <a:off x="5987582" y="1387009"/>
            <a:ext cx="2592481" cy="3635748"/>
          </a:xfrm>
          <a:prstGeom prst="rect">
            <a:avLst/>
          </a:prstGeom>
        </p:spPr>
      </p:pic>
      <p:pic>
        <p:nvPicPr>
          <p:cNvPr id="5" name="Picture 5" descr="Text, application, chat or text message&#10;&#10;Description automatically generated">
            <a:extLst>
              <a:ext uri="{FF2B5EF4-FFF2-40B4-BE49-F238E27FC236}">
                <a16:creationId xmlns:a16="http://schemas.microsoft.com/office/drawing/2014/main" id="{8F000B63-D47E-4B99-BA11-4CF716A3FA55}"/>
              </a:ext>
            </a:extLst>
          </p:cNvPr>
          <p:cNvPicPr>
            <a:picLocks noChangeAspect="1"/>
          </p:cNvPicPr>
          <p:nvPr/>
        </p:nvPicPr>
        <p:blipFill>
          <a:blip r:embed="rId3"/>
          <a:stretch>
            <a:fillRect/>
          </a:stretch>
        </p:blipFill>
        <p:spPr>
          <a:xfrm>
            <a:off x="8836118" y="1334621"/>
            <a:ext cx="2744880" cy="3729317"/>
          </a:xfrm>
          <a:prstGeom prst="rect">
            <a:avLst/>
          </a:prstGeom>
        </p:spPr>
      </p:pic>
    </p:spTree>
    <p:extLst>
      <p:ext uri="{BB962C8B-B14F-4D97-AF65-F5344CB8AC3E}">
        <p14:creationId xmlns:p14="http://schemas.microsoft.com/office/powerpoint/2010/main" val="168701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7EC5-FB65-E54C-9CC3-CE38C06609A0}"/>
              </a:ext>
            </a:extLst>
          </p:cNvPr>
          <p:cNvSpPr>
            <a:spLocks noGrp="1"/>
          </p:cNvSpPr>
          <p:nvPr>
            <p:ph type="title"/>
          </p:nvPr>
        </p:nvSpPr>
        <p:spPr>
          <a:xfrm>
            <a:off x="211899" y="145920"/>
            <a:ext cx="6319537" cy="1325563"/>
          </a:xfrm>
        </p:spPr>
        <p:txBody>
          <a:bodyPr>
            <a:normAutofit/>
          </a:bodyPr>
          <a:lstStyle/>
          <a:p>
            <a:r>
              <a:rPr lang="en-US" sz="3200">
                <a:cs typeface="Calibri Light"/>
              </a:rPr>
              <a:t>The GAN Model: Architecture</a:t>
            </a:r>
            <a:endParaRPr lang="en-US" sz="3200"/>
          </a:p>
        </p:txBody>
      </p:sp>
      <p:sp>
        <p:nvSpPr>
          <p:cNvPr id="3" name="Content Placeholder 2">
            <a:extLst>
              <a:ext uri="{FF2B5EF4-FFF2-40B4-BE49-F238E27FC236}">
                <a16:creationId xmlns:a16="http://schemas.microsoft.com/office/drawing/2014/main" id="{9A528183-5DC5-CD48-B235-E5647BFCC7FE}"/>
              </a:ext>
            </a:extLst>
          </p:cNvPr>
          <p:cNvSpPr>
            <a:spLocks noGrp="1"/>
          </p:cNvSpPr>
          <p:nvPr>
            <p:ph idx="1"/>
          </p:nvPr>
        </p:nvSpPr>
        <p:spPr>
          <a:xfrm>
            <a:off x="305844" y="1199324"/>
            <a:ext cx="6226058" cy="5381463"/>
          </a:xfrm>
        </p:spPr>
        <p:txBody>
          <a:bodyPr vert="horz" lIns="91440" tIns="45720" rIns="91440" bIns="45720" rtlCol="0" anchor="t">
            <a:normAutofit/>
          </a:bodyPr>
          <a:lstStyle/>
          <a:p>
            <a:r>
              <a:rPr lang="en-US" sz="1500">
                <a:cs typeface="Calibri"/>
              </a:rPr>
              <a:t>The two neural networks are trained together in a minimax game.</a:t>
            </a:r>
          </a:p>
          <a:p>
            <a:r>
              <a:rPr lang="en-US" sz="1500">
                <a:cs typeface="Calibri"/>
              </a:rPr>
              <a:t>Minimax game is essentially </a:t>
            </a:r>
            <a:r>
              <a:rPr lang="en-US" sz="1500">
                <a:ea typeface="+mn-lt"/>
                <a:cs typeface="+mn-lt"/>
              </a:rPr>
              <a:t>a decision rule used to minimize the worst-case potential loss. </a:t>
            </a:r>
          </a:p>
          <a:p>
            <a:pPr lvl="1"/>
            <a:r>
              <a:rPr lang="en-US" sz="1500">
                <a:ea typeface="+mn-lt"/>
                <a:cs typeface="+mn-lt"/>
              </a:rPr>
              <a:t>a player considers all the best opponent responses to his strategies and selects the strategy such that the opponent's best strategy gives a payoff as large as possible.</a:t>
            </a:r>
            <a:endParaRPr lang="en-US" sz="1500">
              <a:cs typeface="Calibri"/>
            </a:endParaRPr>
          </a:p>
          <a:p>
            <a:pPr lvl="1"/>
            <a:r>
              <a:rPr lang="en-US" sz="1500">
                <a:cs typeface="Calibri"/>
              </a:rPr>
              <a:t>Example #1: Generator is the players and Discriminator is the action result. </a:t>
            </a:r>
          </a:p>
          <a:p>
            <a:pPr lvl="1"/>
            <a:r>
              <a:rPr lang="en-US" sz="1500">
                <a:cs typeface="Calibri"/>
              </a:rPr>
              <a:t>Example #2: Generator is Painter forger while Discriminator is the detective.</a:t>
            </a:r>
          </a:p>
          <a:p>
            <a:r>
              <a:rPr lang="en-US" sz="1500">
                <a:cs typeface="Calibri"/>
              </a:rPr>
              <a:t>Unlike in real life, for GANs the objective is a zero-sum game.</a:t>
            </a:r>
          </a:p>
          <a:p>
            <a:pPr lvl="1"/>
            <a:r>
              <a:rPr lang="en-US" sz="1500">
                <a:ea typeface="+mn-lt"/>
                <a:cs typeface="+mn-lt"/>
              </a:rPr>
              <a:t>If discriminator successfully identifies real and fake samples, it is rewarded or no change is needed to the model parameters, while generator is penalized with large updates to model parameters.</a:t>
            </a:r>
            <a:endParaRPr lang="en-US" sz="1500">
              <a:cs typeface="Calibri"/>
            </a:endParaRPr>
          </a:p>
          <a:p>
            <a:pPr lvl="1"/>
            <a:r>
              <a:rPr lang="en-US" sz="1500">
                <a:cs typeface="Calibri"/>
              </a:rPr>
              <a:t>If generator</a:t>
            </a:r>
            <a:r>
              <a:rPr lang="en-US" sz="1500">
                <a:ea typeface="+mn-lt"/>
                <a:cs typeface="+mn-lt"/>
              </a:rPr>
              <a:t> fools the discriminator, it is rewarded, or no change is needed to the model parameters, but discriminator is penalized and its model parameters are updated.</a:t>
            </a:r>
          </a:p>
          <a:p>
            <a:pPr lvl="1"/>
            <a:r>
              <a:rPr lang="en-US" sz="1500">
                <a:cs typeface="Calibri"/>
              </a:rPr>
              <a:t>A perfect GAN would result in a discriminator with prediction accuracy of 50%.</a:t>
            </a:r>
          </a:p>
          <a:p>
            <a:r>
              <a:rPr lang="en-US" sz="1500">
                <a:cs typeface="Calibri"/>
              </a:rPr>
              <a:t>Use CNNs and are typically used for Image Data</a:t>
            </a:r>
          </a:p>
          <a:p>
            <a:pPr lvl="1"/>
            <a:endParaRPr lang="en-US" sz="1500">
              <a:cs typeface="Calibri"/>
            </a:endParaRPr>
          </a:p>
          <a:p>
            <a:endParaRPr lang="en-US" sz="2400">
              <a:cs typeface="Calibri"/>
            </a:endParaRPr>
          </a:p>
        </p:txBody>
      </p:sp>
      <p:pic>
        <p:nvPicPr>
          <p:cNvPr id="6" name="Picture 6">
            <a:extLst>
              <a:ext uri="{FF2B5EF4-FFF2-40B4-BE49-F238E27FC236}">
                <a16:creationId xmlns:a16="http://schemas.microsoft.com/office/drawing/2014/main" id="{2489DA98-1B58-47D7-97E6-7D7C232CFCC9}"/>
              </a:ext>
            </a:extLst>
          </p:cNvPr>
          <p:cNvPicPr>
            <a:picLocks noChangeAspect="1"/>
          </p:cNvPicPr>
          <p:nvPr/>
        </p:nvPicPr>
        <p:blipFill>
          <a:blip r:embed="rId2"/>
          <a:stretch>
            <a:fillRect/>
          </a:stretch>
        </p:blipFill>
        <p:spPr>
          <a:xfrm>
            <a:off x="6623713" y="485372"/>
            <a:ext cx="5063319" cy="5978241"/>
          </a:xfrm>
          <a:prstGeom prst="rect">
            <a:avLst/>
          </a:prstGeom>
        </p:spPr>
      </p:pic>
    </p:spTree>
    <p:extLst>
      <p:ext uri="{BB962C8B-B14F-4D97-AF65-F5344CB8AC3E}">
        <p14:creationId xmlns:p14="http://schemas.microsoft.com/office/powerpoint/2010/main" val="1849648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7EC5-FB65-E54C-9CC3-CE38C06609A0}"/>
              </a:ext>
            </a:extLst>
          </p:cNvPr>
          <p:cNvSpPr>
            <a:spLocks noGrp="1"/>
          </p:cNvSpPr>
          <p:nvPr>
            <p:ph type="title"/>
          </p:nvPr>
        </p:nvSpPr>
        <p:spPr>
          <a:xfrm>
            <a:off x="52675" y="-331752"/>
            <a:ext cx="6319537" cy="1325563"/>
          </a:xfrm>
        </p:spPr>
        <p:txBody>
          <a:bodyPr>
            <a:normAutofit/>
          </a:bodyPr>
          <a:lstStyle/>
          <a:p>
            <a:r>
              <a:rPr lang="en-US" sz="3200">
                <a:cs typeface="Calibri Light"/>
              </a:rPr>
              <a:t>The GAN Model: Use Cases</a:t>
            </a:r>
            <a:endParaRPr lang="en-US" sz="3200"/>
          </a:p>
        </p:txBody>
      </p:sp>
      <p:pic>
        <p:nvPicPr>
          <p:cNvPr id="8" name="Picture 8" descr="Graphical user interface, application&#10;&#10;Description automatically generated">
            <a:extLst>
              <a:ext uri="{FF2B5EF4-FFF2-40B4-BE49-F238E27FC236}">
                <a16:creationId xmlns:a16="http://schemas.microsoft.com/office/drawing/2014/main" id="{2F9D9403-A4C9-4621-8FAB-E8FE71109D39}"/>
              </a:ext>
            </a:extLst>
          </p:cNvPr>
          <p:cNvPicPr>
            <a:picLocks noChangeAspect="1"/>
          </p:cNvPicPr>
          <p:nvPr/>
        </p:nvPicPr>
        <p:blipFill rotWithShape="1">
          <a:blip r:embed="rId2"/>
          <a:srcRect r="50499" b="52749"/>
          <a:stretch/>
        </p:blipFill>
        <p:spPr>
          <a:xfrm>
            <a:off x="413982" y="839658"/>
            <a:ext cx="4209193" cy="2817014"/>
          </a:xfrm>
          <a:prstGeom prst="rect">
            <a:avLst/>
          </a:prstGeom>
        </p:spPr>
      </p:pic>
      <p:pic>
        <p:nvPicPr>
          <p:cNvPr id="9" name="Picture 9">
            <a:extLst>
              <a:ext uri="{FF2B5EF4-FFF2-40B4-BE49-F238E27FC236}">
                <a16:creationId xmlns:a16="http://schemas.microsoft.com/office/drawing/2014/main" id="{023849CB-BF1F-4110-8D3B-CDB7539A5455}"/>
              </a:ext>
            </a:extLst>
          </p:cNvPr>
          <p:cNvPicPr>
            <a:picLocks noChangeAspect="1"/>
          </p:cNvPicPr>
          <p:nvPr/>
        </p:nvPicPr>
        <p:blipFill>
          <a:blip r:embed="rId3"/>
          <a:stretch>
            <a:fillRect/>
          </a:stretch>
        </p:blipFill>
        <p:spPr>
          <a:xfrm>
            <a:off x="4781266" y="741357"/>
            <a:ext cx="6985378" cy="3669314"/>
          </a:xfrm>
          <a:prstGeom prst="rect">
            <a:avLst/>
          </a:prstGeom>
        </p:spPr>
      </p:pic>
      <p:sp>
        <p:nvSpPr>
          <p:cNvPr id="10" name="TextBox 9">
            <a:extLst>
              <a:ext uri="{FF2B5EF4-FFF2-40B4-BE49-F238E27FC236}">
                <a16:creationId xmlns:a16="http://schemas.microsoft.com/office/drawing/2014/main" id="{8D4583A3-162A-438E-A7BC-D9165CB3DB04}"/>
              </a:ext>
            </a:extLst>
          </p:cNvPr>
          <p:cNvSpPr txBox="1"/>
          <p:nvPr/>
        </p:nvSpPr>
        <p:spPr>
          <a:xfrm>
            <a:off x="2331066" y="4594318"/>
            <a:ext cx="645084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Generating Examples for Image Datasets</a:t>
            </a:r>
            <a:endParaRPr lang="en-US" sz="2400" b="1">
              <a:cs typeface="Calibri"/>
            </a:endParaRPr>
          </a:p>
          <a:p>
            <a:pPr algn="ctr"/>
            <a:r>
              <a:rPr lang="en-US" sz="2400" b="1">
                <a:cs typeface="Calibri"/>
              </a:rPr>
              <a:t>(More data = Better Training!)</a:t>
            </a:r>
          </a:p>
        </p:txBody>
      </p:sp>
    </p:spTree>
    <p:extLst>
      <p:ext uri="{BB962C8B-B14F-4D97-AF65-F5344CB8AC3E}">
        <p14:creationId xmlns:p14="http://schemas.microsoft.com/office/powerpoint/2010/main" val="1528987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7EC5-FB65-E54C-9CC3-CE38C06609A0}"/>
              </a:ext>
            </a:extLst>
          </p:cNvPr>
          <p:cNvSpPr>
            <a:spLocks noGrp="1"/>
          </p:cNvSpPr>
          <p:nvPr>
            <p:ph type="title"/>
          </p:nvPr>
        </p:nvSpPr>
        <p:spPr>
          <a:xfrm>
            <a:off x="52675" y="-331752"/>
            <a:ext cx="6319537" cy="1325563"/>
          </a:xfrm>
        </p:spPr>
        <p:txBody>
          <a:bodyPr>
            <a:normAutofit/>
          </a:bodyPr>
          <a:lstStyle/>
          <a:p>
            <a:r>
              <a:rPr lang="en-US" sz="3200">
                <a:cs typeface="Calibri Light"/>
              </a:rPr>
              <a:t>The GAN Model: Use Cases</a:t>
            </a:r>
            <a:endParaRPr lang="en-US" sz="3200"/>
          </a:p>
        </p:txBody>
      </p:sp>
      <p:sp>
        <p:nvSpPr>
          <p:cNvPr id="10" name="TextBox 9">
            <a:extLst>
              <a:ext uri="{FF2B5EF4-FFF2-40B4-BE49-F238E27FC236}">
                <a16:creationId xmlns:a16="http://schemas.microsoft.com/office/drawing/2014/main" id="{8D4583A3-162A-438E-A7BC-D9165CB3DB04}"/>
              </a:ext>
            </a:extLst>
          </p:cNvPr>
          <p:cNvSpPr txBox="1"/>
          <p:nvPr/>
        </p:nvSpPr>
        <p:spPr>
          <a:xfrm>
            <a:off x="2331066" y="4594318"/>
            <a:ext cx="64508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Generating Realistic Photographs</a:t>
            </a:r>
            <a:endParaRPr lang="en-US" sz="2400" b="1">
              <a:cs typeface="Calibri"/>
            </a:endParaRPr>
          </a:p>
        </p:txBody>
      </p:sp>
      <p:pic>
        <p:nvPicPr>
          <p:cNvPr id="4" name="Picture 4" descr="A picture containing cat, orange, different&#10;&#10;Description automatically generated">
            <a:extLst>
              <a:ext uri="{FF2B5EF4-FFF2-40B4-BE49-F238E27FC236}">
                <a16:creationId xmlns:a16="http://schemas.microsoft.com/office/drawing/2014/main" id="{855FBD8A-4B99-4ED8-86DF-3F086FAD5CF2}"/>
              </a:ext>
            </a:extLst>
          </p:cNvPr>
          <p:cNvPicPr>
            <a:picLocks noChangeAspect="1"/>
          </p:cNvPicPr>
          <p:nvPr/>
        </p:nvPicPr>
        <p:blipFill>
          <a:blip r:embed="rId2"/>
          <a:stretch>
            <a:fillRect/>
          </a:stretch>
        </p:blipFill>
        <p:spPr>
          <a:xfrm>
            <a:off x="1767385" y="685321"/>
            <a:ext cx="7565408" cy="3804134"/>
          </a:xfrm>
          <a:prstGeom prst="rect">
            <a:avLst/>
          </a:prstGeom>
        </p:spPr>
      </p:pic>
    </p:spTree>
    <p:extLst>
      <p:ext uri="{BB962C8B-B14F-4D97-AF65-F5344CB8AC3E}">
        <p14:creationId xmlns:p14="http://schemas.microsoft.com/office/powerpoint/2010/main" val="4105602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7EC5-FB65-E54C-9CC3-CE38C06609A0}"/>
              </a:ext>
            </a:extLst>
          </p:cNvPr>
          <p:cNvSpPr>
            <a:spLocks noGrp="1"/>
          </p:cNvSpPr>
          <p:nvPr>
            <p:ph type="title"/>
          </p:nvPr>
        </p:nvSpPr>
        <p:spPr>
          <a:xfrm>
            <a:off x="52675" y="-331752"/>
            <a:ext cx="6319537" cy="1325563"/>
          </a:xfrm>
        </p:spPr>
        <p:txBody>
          <a:bodyPr>
            <a:normAutofit/>
          </a:bodyPr>
          <a:lstStyle/>
          <a:p>
            <a:r>
              <a:rPr lang="en-US" sz="3200">
                <a:cs typeface="Calibri Light"/>
              </a:rPr>
              <a:t>The GAN Model: Use Cases</a:t>
            </a:r>
            <a:endParaRPr lang="en-US" sz="3200"/>
          </a:p>
        </p:txBody>
      </p:sp>
      <p:sp>
        <p:nvSpPr>
          <p:cNvPr id="10" name="TextBox 9">
            <a:extLst>
              <a:ext uri="{FF2B5EF4-FFF2-40B4-BE49-F238E27FC236}">
                <a16:creationId xmlns:a16="http://schemas.microsoft.com/office/drawing/2014/main" id="{8D4583A3-162A-438E-A7BC-D9165CB3DB04}"/>
              </a:ext>
            </a:extLst>
          </p:cNvPr>
          <p:cNvSpPr txBox="1"/>
          <p:nvPr/>
        </p:nvSpPr>
        <p:spPr>
          <a:xfrm>
            <a:off x="2285574" y="4571572"/>
            <a:ext cx="645084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Image-to-Image Translation:</a:t>
            </a:r>
            <a:endParaRPr lang="en-US">
              <a:cs typeface="Calibri" panose="020F0502020204030204"/>
            </a:endParaRPr>
          </a:p>
          <a:p>
            <a:pPr algn="ctr"/>
            <a:r>
              <a:rPr lang="en-US" sz="2400" b="1">
                <a:cs typeface="Calibri"/>
              </a:rPr>
              <a:t>Day -&gt; Night</a:t>
            </a:r>
          </a:p>
          <a:p>
            <a:pPr algn="ctr"/>
            <a:r>
              <a:rPr lang="en-US" sz="2400" b="1">
                <a:cs typeface="Calibri"/>
              </a:rPr>
              <a:t>Summer -&gt; Winter</a:t>
            </a:r>
          </a:p>
          <a:p>
            <a:pPr algn="ctr"/>
            <a:r>
              <a:rPr lang="en-US" sz="2400" b="1">
                <a:cs typeface="Calibri"/>
              </a:rPr>
              <a:t>Sketch to Photo</a:t>
            </a:r>
          </a:p>
          <a:p>
            <a:pPr algn="ctr"/>
            <a:r>
              <a:rPr lang="en-US" sz="2400" b="1">
                <a:cs typeface="Calibri"/>
              </a:rPr>
              <a:t>Photo to Artwork</a:t>
            </a:r>
          </a:p>
        </p:txBody>
      </p:sp>
      <p:pic>
        <p:nvPicPr>
          <p:cNvPr id="3" name="Picture 4" descr="A picture containing text, different, various, same&#10;&#10;Description automatically generated">
            <a:extLst>
              <a:ext uri="{FF2B5EF4-FFF2-40B4-BE49-F238E27FC236}">
                <a16:creationId xmlns:a16="http://schemas.microsoft.com/office/drawing/2014/main" id="{C9330885-F4F6-4784-85E9-3DF813A36AB2}"/>
              </a:ext>
            </a:extLst>
          </p:cNvPr>
          <p:cNvPicPr>
            <a:picLocks noChangeAspect="1"/>
          </p:cNvPicPr>
          <p:nvPr/>
        </p:nvPicPr>
        <p:blipFill>
          <a:blip r:embed="rId2"/>
          <a:stretch>
            <a:fillRect/>
          </a:stretch>
        </p:blipFill>
        <p:spPr>
          <a:xfrm>
            <a:off x="106908" y="560873"/>
            <a:ext cx="7372064" cy="3802819"/>
          </a:xfrm>
          <a:prstGeom prst="rect">
            <a:avLst/>
          </a:prstGeom>
        </p:spPr>
      </p:pic>
      <p:pic>
        <p:nvPicPr>
          <p:cNvPr id="5" name="Picture 5">
            <a:extLst>
              <a:ext uri="{FF2B5EF4-FFF2-40B4-BE49-F238E27FC236}">
                <a16:creationId xmlns:a16="http://schemas.microsoft.com/office/drawing/2014/main" id="{9440A60C-369B-4BED-8B09-09BB0CBAA544}"/>
              </a:ext>
            </a:extLst>
          </p:cNvPr>
          <p:cNvPicPr>
            <a:picLocks noChangeAspect="1"/>
          </p:cNvPicPr>
          <p:nvPr/>
        </p:nvPicPr>
        <p:blipFill>
          <a:blip r:embed="rId3"/>
          <a:stretch>
            <a:fillRect/>
          </a:stretch>
        </p:blipFill>
        <p:spPr>
          <a:xfrm>
            <a:off x="7544937" y="402403"/>
            <a:ext cx="4585647" cy="3801314"/>
          </a:xfrm>
          <a:prstGeom prst="rect">
            <a:avLst/>
          </a:prstGeom>
        </p:spPr>
      </p:pic>
    </p:spTree>
    <p:extLst>
      <p:ext uri="{BB962C8B-B14F-4D97-AF65-F5344CB8AC3E}">
        <p14:creationId xmlns:p14="http://schemas.microsoft.com/office/powerpoint/2010/main" val="204808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7EC5-FB65-E54C-9CC3-CE38C06609A0}"/>
              </a:ext>
            </a:extLst>
          </p:cNvPr>
          <p:cNvSpPr>
            <a:spLocks noGrp="1"/>
          </p:cNvSpPr>
          <p:nvPr>
            <p:ph type="title"/>
          </p:nvPr>
        </p:nvSpPr>
        <p:spPr>
          <a:xfrm>
            <a:off x="52675" y="-331752"/>
            <a:ext cx="6319537" cy="1325563"/>
          </a:xfrm>
        </p:spPr>
        <p:txBody>
          <a:bodyPr>
            <a:normAutofit/>
          </a:bodyPr>
          <a:lstStyle/>
          <a:p>
            <a:r>
              <a:rPr lang="en-US" sz="3200">
                <a:cs typeface="Calibri Light"/>
              </a:rPr>
              <a:t>The GAN Model: Use Cases</a:t>
            </a:r>
            <a:endParaRPr lang="en-US" sz="3200"/>
          </a:p>
        </p:txBody>
      </p:sp>
      <p:sp>
        <p:nvSpPr>
          <p:cNvPr id="10" name="TextBox 9">
            <a:extLst>
              <a:ext uri="{FF2B5EF4-FFF2-40B4-BE49-F238E27FC236}">
                <a16:creationId xmlns:a16="http://schemas.microsoft.com/office/drawing/2014/main" id="{8D4583A3-162A-438E-A7BC-D9165CB3DB04}"/>
              </a:ext>
            </a:extLst>
          </p:cNvPr>
          <p:cNvSpPr txBox="1"/>
          <p:nvPr/>
        </p:nvSpPr>
        <p:spPr>
          <a:xfrm>
            <a:off x="-1001262" y="4298617"/>
            <a:ext cx="645084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cs typeface="Calibri" panose="020F0502020204030204"/>
              </a:rPr>
              <a:t>Photo Editing:</a:t>
            </a:r>
          </a:p>
          <a:p>
            <a:pPr algn="ctr"/>
            <a:r>
              <a:rPr lang="en-US" b="1">
                <a:cs typeface="Calibri" panose="020F0502020204030204"/>
              </a:rPr>
              <a:t>Filling Missing space</a:t>
            </a:r>
          </a:p>
          <a:p>
            <a:pPr algn="ctr"/>
            <a:r>
              <a:rPr lang="en-US" b="1">
                <a:cs typeface="Calibri" panose="020F0502020204030204"/>
              </a:rPr>
              <a:t>Removing objects from photo</a:t>
            </a:r>
          </a:p>
          <a:p>
            <a:pPr algn="ctr"/>
            <a:r>
              <a:rPr lang="en-US" b="1">
                <a:cs typeface="Calibri" panose="020F0502020204030204"/>
              </a:rPr>
              <a:t>Upscaling</a:t>
            </a:r>
          </a:p>
          <a:p>
            <a:pPr algn="ctr"/>
            <a:endParaRPr lang="en-US" b="1">
              <a:cs typeface="Calibri" panose="020F0502020204030204"/>
            </a:endParaRPr>
          </a:p>
        </p:txBody>
      </p:sp>
      <p:pic>
        <p:nvPicPr>
          <p:cNvPr id="4" name="Picture 5">
            <a:extLst>
              <a:ext uri="{FF2B5EF4-FFF2-40B4-BE49-F238E27FC236}">
                <a16:creationId xmlns:a16="http://schemas.microsoft.com/office/drawing/2014/main" id="{DB740595-AC95-4064-8156-2AD8DD90F737}"/>
              </a:ext>
            </a:extLst>
          </p:cNvPr>
          <p:cNvPicPr>
            <a:picLocks noChangeAspect="1"/>
          </p:cNvPicPr>
          <p:nvPr/>
        </p:nvPicPr>
        <p:blipFill>
          <a:blip r:embed="rId2"/>
          <a:stretch>
            <a:fillRect/>
          </a:stretch>
        </p:blipFill>
        <p:spPr>
          <a:xfrm>
            <a:off x="2381534" y="548939"/>
            <a:ext cx="4335438" cy="3496869"/>
          </a:xfrm>
          <a:prstGeom prst="rect">
            <a:avLst/>
          </a:prstGeom>
        </p:spPr>
      </p:pic>
      <p:pic>
        <p:nvPicPr>
          <p:cNvPr id="6" name="Picture 6">
            <a:extLst>
              <a:ext uri="{FF2B5EF4-FFF2-40B4-BE49-F238E27FC236}">
                <a16:creationId xmlns:a16="http://schemas.microsoft.com/office/drawing/2014/main" id="{75D620EB-D5D2-4CF5-B7AF-93ADFD9D8360}"/>
              </a:ext>
            </a:extLst>
          </p:cNvPr>
          <p:cNvPicPr>
            <a:picLocks noChangeAspect="1"/>
          </p:cNvPicPr>
          <p:nvPr/>
        </p:nvPicPr>
        <p:blipFill rotWithShape="1">
          <a:blip r:embed="rId3"/>
          <a:srcRect r="74867" b="58733"/>
          <a:stretch/>
        </p:blipFill>
        <p:spPr>
          <a:xfrm>
            <a:off x="5679744" y="4051571"/>
            <a:ext cx="2423053" cy="2533661"/>
          </a:xfrm>
          <a:prstGeom prst="rect">
            <a:avLst/>
          </a:prstGeom>
        </p:spPr>
      </p:pic>
      <p:pic>
        <p:nvPicPr>
          <p:cNvPr id="7" name="Picture 7">
            <a:extLst>
              <a:ext uri="{FF2B5EF4-FFF2-40B4-BE49-F238E27FC236}">
                <a16:creationId xmlns:a16="http://schemas.microsoft.com/office/drawing/2014/main" id="{C2115815-4983-464A-B16A-98ADEEF1BB88}"/>
              </a:ext>
            </a:extLst>
          </p:cNvPr>
          <p:cNvPicPr>
            <a:picLocks noChangeAspect="1"/>
          </p:cNvPicPr>
          <p:nvPr/>
        </p:nvPicPr>
        <p:blipFill rotWithShape="1">
          <a:blip r:embed="rId4"/>
          <a:srcRect l="2182" r="51396" b="2427"/>
          <a:stretch/>
        </p:blipFill>
        <p:spPr>
          <a:xfrm>
            <a:off x="6794309" y="38994"/>
            <a:ext cx="5300893" cy="4004933"/>
          </a:xfrm>
          <a:prstGeom prst="rect">
            <a:avLst/>
          </a:prstGeom>
        </p:spPr>
      </p:pic>
      <p:cxnSp>
        <p:nvCxnSpPr>
          <p:cNvPr id="8" name="Straight Arrow Connector 7">
            <a:extLst>
              <a:ext uri="{FF2B5EF4-FFF2-40B4-BE49-F238E27FC236}">
                <a16:creationId xmlns:a16="http://schemas.microsoft.com/office/drawing/2014/main" id="{60C3C429-3AC3-436A-802A-F35C4799BBFE}"/>
              </a:ext>
            </a:extLst>
          </p:cNvPr>
          <p:cNvCxnSpPr/>
          <p:nvPr/>
        </p:nvCxnSpPr>
        <p:spPr>
          <a:xfrm flipH="1" flipV="1">
            <a:off x="7747378" y="1839034"/>
            <a:ext cx="461749" cy="49586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0EC70E2-1938-402B-A207-F1FB444B294F}"/>
              </a:ext>
            </a:extLst>
          </p:cNvPr>
          <p:cNvCxnSpPr>
            <a:cxnSpLocks/>
          </p:cNvCxnSpPr>
          <p:nvPr/>
        </p:nvCxnSpPr>
        <p:spPr>
          <a:xfrm flipH="1" flipV="1">
            <a:off x="11273049" y="1531959"/>
            <a:ext cx="461749" cy="9394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214DA4E-1D5A-458C-980B-5355C750E046}"/>
              </a:ext>
            </a:extLst>
          </p:cNvPr>
          <p:cNvCxnSpPr>
            <a:cxnSpLocks/>
          </p:cNvCxnSpPr>
          <p:nvPr/>
        </p:nvCxnSpPr>
        <p:spPr>
          <a:xfrm flipV="1">
            <a:off x="11120648" y="2987720"/>
            <a:ext cx="470848" cy="10531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7BB70D9-6FF3-4BC8-B0FA-0A7CB3FF3FF8}"/>
              </a:ext>
            </a:extLst>
          </p:cNvPr>
          <p:cNvCxnSpPr>
            <a:cxnSpLocks/>
          </p:cNvCxnSpPr>
          <p:nvPr/>
        </p:nvCxnSpPr>
        <p:spPr>
          <a:xfrm flipV="1">
            <a:off x="7583602" y="2805749"/>
            <a:ext cx="470848" cy="10531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6185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D2C2-68B3-4B74-9249-13B162F16213}"/>
              </a:ext>
            </a:extLst>
          </p:cNvPr>
          <p:cNvSpPr>
            <a:spLocks noGrp="1"/>
          </p:cNvSpPr>
          <p:nvPr>
            <p:ph type="title"/>
          </p:nvPr>
        </p:nvSpPr>
        <p:spPr/>
        <p:txBody>
          <a:bodyPr/>
          <a:lstStyle/>
          <a:p>
            <a:r>
              <a:rPr lang="en-US">
                <a:cs typeface="Calibri Light"/>
              </a:rPr>
              <a:t>Related work</a:t>
            </a:r>
          </a:p>
        </p:txBody>
      </p:sp>
      <p:sp>
        <p:nvSpPr>
          <p:cNvPr id="3" name="Content Placeholder 2">
            <a:extLst>
              <a:ext uri="{FF2B5EF4-FFF2-40B4-BE49-F238E27FC236}">
                <a16:creationId xmlns:a16="http://schemas.microsoft.com/office/drawing/2014/main" id="{3B86DCF8-3C41-4735-94ED-D941C9EC7B9A}"/>
              </a:ext>
            </a:extLst>
          </p:cNvPr>
          <p:cNvSpPr>
            <a:spLocks noGrp="1"/>
          </p:cNvSpPr>
          <p:nvPr>
            <p:ph idx="1"/>
          </p:nvPr>
        </p:nvSpPr>
        <p:spPr/>
        <p:txBody>
          <a:bodyPr vert="horz" lIns="91440" tIns="45720" rIns="91440" bIns="45720" rtlCol="0" anchor="t">
            <a:normAutofit/>
          </a:bodyPr>
          <a:lstStyle/>
          <a:p>
            <a:r>
              <a:rPr lang="en-US">
                <a:cs typeface="Calibri"/>
              </a:rPr>
              <a:t>If the images have rotations and scaling it is hard to identify the object with conventional CNN models.</a:t>
            </a:r>
          </a:p>
          <a:p>
            <a:r>
              <a:rPr lang="en-US">
                <a:cs typeface="Calibri"/>
              </a:rPr>
              <a:t>CNN's are mostly used in labeled data where as </a:t>
            </a:r>
            <a:r>
              <a:rPr lang="en-US" err="1">
                <a:cs typeface="Calibri"/>
              </a:rPr>
              <a:t>CycleGAN's</a:t>
            </a:r>
            <a:r>
              <a:rPr lang="en-US">
                <a:cs typeface="Calibri"/>
              </a:rPr>
              <a:t> are used for unlabeled data.</a:t>
            </a:r>
          </a:p>
          <a:p>
            <a:r>
              <a:rPr lang="en-US">
                <a:cs typeface="Calibri"/>
              </a:rPr>
              <a:t>Paired image to image translation - </a:t>
            </a:r>
            <a:r>
              <a:rPr lang="en-US" err="1">
                <a:cs typeface="Calibri"/>
              </a:rPr>
              <a:t>BicycleGAN</a:t>
            </a:r>
            <a:r>
              <a:rPr lang="en-US">
                <a:cs typeface="Calibri"/>
              </a:rPr>
              <a:t>, conditional adversarial networks.</a:t>
            </a: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10875815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1006</Words>
  <Application>Microsoft Office PowerPoint</Application>
  <PresentationFormat>Widescreen</PresentationFormat>
  <Paragraphs>114</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Consolas</vt:lpstr>
      <vt:lpstr>Office Theme</vt:lpstr>
      <vt:lpstr>Cycle GAN Implementation  for Photograph to  Monet-style Painting Transformation</vt:lpstr>
      <vt:lpstr>Overview</vt:lpstr>
      <vt:lpstr>The GAN Model: Generator and Discriminator</vt:lpstr>
      <vt:lpstr>The GAN Model: Architecture</vt:lpstr>
      <vt:lpstr>The GAN Model: Use Cases</vt:lpstr>
      <vt:lpstr>The GAN Model: Use Cases</vt:lpstr>
      <vt:lpstr>The GAN Model: Use Cases</vt:lpstr>
      <vt:lpstr>The GAN Model: Use Cases</vt:lpstr>
      <vt:lpstr>Related work</vt:lpstr>
      <vt:lpstr>Data sources</vt:lpstr>
      <vt:lpstr>CycleGAN</vt:lpstr>
      <vt:lpstr>CycleGAN Architecture</vt:lpstr>
      <vt:lpstr>CycleGAN Use Cases</vt:lpstr>
      <vt:lpstr>CycleGAN Use Cases </vt:lpstr>
      <vt:lpstr>PowerPoint Presentation</vt:lpstr>
      <vt:lpstr>CycleGAN Losses</vt:lpstr>
      <vt:lpstr>CycleGAN Losses</vt:lpstr>
      <vt:lpstr>PowerPoint Presentation</vt:lpstr>
      <vt:lpstr>Model evaluation</vt:lpstr>
      <vt:lpstr>Updated Kaggle Submissions</vt:lpstr>
      <vt:lpstr>Output</vt:lpstr>
      <vt:lpstr>Output</vt:lpstr>
      <vt:lpstr>Thank you for your time!</vt:lpstr>
      <vt:lpstr>Additional Slides</vt:lpstr>
      <vt:lpstr>Kaggle Implementation: Generator Model</vt:lpstr>
      <vt:lpstr>Kaggle Implementation: Generator Model (Left-side)</vt:lpstr>
      <vt:lpstr>Kaggle Implementation: Generator Model (Right-side)</vt:lpstr>
      <vt:lpstr>Kaggle Implementation: Discriminator Model</vt:lpstr>
      <vt:lpstr>Kaggle Implementation: Per Epoch Training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Manasa Bobba</dc:creator>
  <cp:lastModifiedBy>Rohit Sai Chowdary Potluri</cp:lastModifiedBy>
  <cp:revision>2</cp:revision>
  <dcterms:created xsi:type="dcterms:W3CDTF">2021-12-01T08:45:11Z</dcterms:created>
  <dcterms:modified xsi:type="dcterms:W3CDTF">2021-12-06T06:20:51Z</dcterms:modified>
</cp:coreProperties>
</file>